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704" r:id="rId6"/>
  </p:sldMasterIdLst>
  <p:notesMasterIdLst>
    <p:notesMasterId r:id="rId22"/>
  </p:notesMasterIdLst>
  <p:sldIdLst>
    <p:sldId id="256" r:id="rId7"/>
    <p:sldId id="2147469930" r:id="rId8"/>
    <p:sldId id="2147469923" r:id="rId9"/>
    <p:sldId id="2147469921" r:id="rId10"/>
    <p:sldId id="2147469924" r:id="rId11"/>
    <p:sldId id="4118" r:id="rId12"/>
    <p:sldId id="2147469929" r:id="rId13"/>
    <p:sldId id="4123" r:id="rId14"/>
    <p:sldId id="2147469925" r:id="rId15"/>
    <p:sldId id="2147469920" r:id="rId16"/>
    <p:sldId id="2147469922" r:id="rId17"/>
    <p:sldId id="2147469926" r:id="rId18"/>
    <p:sldId id="2147469927" r:id="rId19"/>
    <p:sldId id="2147469928" r:id="rId20"/>
    <p:sldId id="214746993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E6FD6C-9B66-ACE7-1EEB-64437655D5E2}" name="Rebecca Jackson" initials="RJ" userId="S::rebecca.jackson@avanade.com::4d2e9591-a6d2-4db5-b500-2ddcff33f8c9" providerId="AD"/>
  <p188:author id="{4288EF6E-A991-B58C-D445-87B9769B4A9B}" name="Martin Dombernowsky" initials="MD" userId="S::m.a.dombernowsky@avanade.com::401bd057-6a8a-4fb0-935c-9bbd5590859e" providerId="AD"/>
  <p188:author id="{51CEB884-6E2E-BF9D-E82A-906E82A65EB0}" name="Ping Lim" initials="PL" userId="S::ping.lim@avanade.com::fed521f1-608b-46fa-95b4-6f09225881be" providerId="AD"/>
  <p188:author id="{5785808B-A70B-53C1-05AE-1E786B19C7DC}" name="Josh Patel" initials="JP" userId="S::josh.patel@avanade.com::e2b62597-0c30-4a9b-a6ac-614bbc103909" providerId="AD"/>
  <p188:author id="{4E7721AE-23F9-B8EA-C2F9-B9B70B61253B}" name="Ross Campbell" initials="RC" userId="S::ross.campbell@avanade.com::94a563a1-e96d-45a2-a676-309ce1ff0ab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D6"/>
    <a:srgbClr val="ED702E"/>
    <a:srgbClr val="002664"/>
    <a:srgbClr val="EDF4FF"/>
    <a:srgbClr val="ABABAB"/>
    <a:srgbClr val="A23A95"/>
    <a:srgbClr val="FFFFFF"/>
    <a:srgbClr val="1E4C97"/>
    <a:srgbClr val="00A791"/>
    <a:srgbClr val="1F50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7C1BD8-8074-449E-9FFA-74B1492D3BA1}" v="31" dt="2022-09-22T23:53:24.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6" autoAdjust="0"/>
  </p:normalViewPr>
  <p:slideViewPr>
    <p:cSldViewPr snapToGrid="0">
      <p:cViewPr varScale="1">
        <p:scale>
          <a:sx n="63" d="100"/>
          <a:sy n="63"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nerose Bayuga" userId="b8c405f7-c33c-4d16-8d72-85fb62c3ccbf" providerId="ADAL" clId="{947C1BD8-8074-449E-9FFA-74B1492D3BA1}"/>
    <pc:docChg chg="undo custSel modSld">
      <pc:chgData name="Generose Bayuga" userId="b8c405f7-c33c-4d16-8d72-85fb62c3ccbf" providerId="ADAL" clId="{947C1BD8-8074-449E-9FFA-74B1492D3BA1}" dt="2022-09-22T23:58:16.761" v="1248" actId="1076"/>
      <pc:docMkLst>
        <pc:docMk/>
      </pc:docMkLst>
      <pc:sldChg chg="addSp delSp modSp mod">
        <pc:chgData name="Generose Bayuga" userId="b8c405f7-c33c-4d16-8d72-85fb62c3ccbf" providerId="ADAL" clId="{947C1BD8-8074-449E-9FFA-74B1492D3BA1}" dt="2022-09-22T23:58:16.761" v="1248" actId="1076"/>
        <pc:sldMkLst>
          <pc:docMk/>
          <pc:sldMk cId="987537173" sldId="4118"/>
        </pc:sldMkLst>
        <pc:spChg chg="add del mod">
          <ac:chgData name="Generose Bayuga" userId="b8c405f7-c33c-4d16-8d72-85fb62c3ccbf" providerId="ADAL" clId="{947C1BD8-8074-449E-9FFA-74B1492D3BA1}" dt="2022-09-22T23:34:39.629" v="228"/>
          <ac:spMkLst>
            <pc:docMk/>
            <pc:sldMk cId="987537173" sldId="4118"/>
            <ac:spMk id="6" creationId="{2D875B20-749C-6065-5839-A4DEEF36E4AD}"/>
          </ac:spMkLst>
        </pc:spChg>
        <pc:spChg chg="add del mod">
          <ac:chgData name="Generose Bayuga" userId="b8c405f7-c33c-4d16-8d72-85fb62c3ccbf" providerId="ADAL" clId="{947C1BD8-8074-449E-9FFA-74B1492D3BA1}" dt="2022-09-22T23:34:39.629" v="228"/>
          <ac:spMkLst>
            <pc:docMk/>
            <pc:sldMk cId="987537173" sldId="4118"/>
            <ac:spMk id="9" creationId="{562BAE83-3EEE-236E-4273-B47A106E99A6}"/>
          </ac:spMkLst>
        </pc:spChg>
        <pc:spChg chg="add mod">
          <ac:chgData name="Generose Bayuga" userId="b8c405f7-c33c-4d16-8d72-85fb62c3ccbf" providerId="ADAL" clId="{947C1BD8-8074-449E-9FFA-74B1492D3BA1}" dt="2022-09-22T23:49:38.468" v="628" actId="208"/>
          <ac:spMkLst>
            <pc:docMk/>
            <pc:sldMk cId="987537173" sldId="4118"/>
            <ac:spMk id="10" creationId="{8A9B7A68-8D33-3FBC-BDD9-EA623A9FC2EF}"/>
          </ac:spMkLst>
        </pc:spChg>
        <pc:spChg chg="add mod">
          <ac:chgData name="Generose Bayuga" userId="b8c405f7-c33c-4d16-8d72-85fb62c3ccbf" providerId="ADAL" clId="{947C1BD8-8074-449E-9FFA-74B1492D3BA1}" dt="2022-09-22T23:48:53.952" v="619" actId="1076"/>
          <ac:spMkLst>
            <pc:docMk/>
            <pc:sldMk cId="987537173" sldId="4118"/>
            <ac:spMk id="11" creationId="{175995C2-F5AF-B239-F758-F360BA1F3C08}"/>
          </ac:spMkLst>
        </pc:spChg>
        <pc:spChg chg="add del mod">
          <ac:chgData name="Generose Bayuga" userId="b8c405f7-c33c-4d16-8d72-85fb62c3ccbf" providerId="ADAL" clId="{947C1BD8-8074-449E-9FFA-74B1492D3BA1}" dt="2022-09-22T23:49:09.504" v="622" actId="478"/>
          <ac:spMkLst>
            <pc:docMk/>
            <pc:sldMk cId="987537173" sldId="4118"/>
            <ac:spMk id="12" creationId="{464FA018-1FE6-FBC9-D3C7-BC285D304F5A}"/>
          </ac:spMkLst>
        </pc:spChg>
        <pc:spChg chg="add del mod">
          <ac:chgData name="Generose Bayuga" userId="b8c405f7-c33c-4d16-8d72-85fb62c3ccbf" providerId="ADAL" clId="{947C1BD8-8074-449E-9FFA-74B1492D3BA1}" dt="2022-09-22T23:49:41.476" v="629" actId="478"/>
          <ac:spMkLst>
            <pc:docMk/>
            <pc:sldMk cId="987537173" sldId="4118"/>
            <ac:spMk id="14" creationId="{275B5A99-F034-BB65-2BC3-022839C9B2B6}"/>
          </ac:spMkLst>
        </pc:spChg>
        <pc:spChg chg="add mod">
          <ac:chgData name="Generose Bayuga" userId="b8c405f7-c33c-4d16-8d72-85fb62c3ccbf" providerId="ADAL" clId="{947C1BD8-8074-449E-9FFA-74B1492D3BA1}" dt="2022-09-22T23:49:57.349" v="632" actId="1076"/>
          <ac:spMkLst>
            <pc:docMk/>
            <pc:sldMk cId="987537173" sldId="4118"/>
            <ac:spMk id="15" creationId="{E07EABCD-87B8-0493-862D-943FFFB93EF6}"/>
          </ac:spMkLst>
        </pc:spChg>
        <pc:spChg chg="add mod">
          <ac:chgData name="Generose Bayuga" userId="b8c405f7-c33c-4d16-8d72-85fb62c3ccbf" providerId="ADAL" clId="{947C1BD8-8074-449E-9FFA-74B1492D3BA1}" dt="2022-09-22T23:50:05.752" v="634" actId="1076"/>
          <ac:spMkLst>
            <pc:docMk/>
            <pc:sldMk cId="987537173" sldId="4118"/>
            <ac:spMk id="18" creationId="{802100E2-97AB-8E23-3EBC-F45364215B18}"/>
          </ac:spMkLst>
        </pc:spChg>
        <pc:spChg chg="mod">
          <ac:chgData name="Generose Bayuga" userId="b8c405f7-c33c-4d16-8d72-85fb62c3ccbf" providerId="ADAL" clId="{947C1BD8-8074-449E-9FFA-74B1492D3BA1}" dt="2022-09-22T23:36:24.490" v="256" actId="20577"/>
          <ac:spMkLst>
            <pc:docMk/>
            <pc:sldMk cId="987537173" sldId="4118"/>
            <ac:spMk id="20" creationId="{0BD2B728-7DAF-4EB9-3B5B-00469746F97E}"/>
          </ac:spMkLst>
        </pc:spChg>
        <pc:spChg chg="add mod">
          <ac:chgData name="Generose Bayuga" userId="b8c405f7-c33c-4d16-8d72-85fb62c3ccbf" providerId="ADAL" clId="{947C1BD8-8074-449E-9FFA-74B1492D3BA1}" dt="2022-09-22T23:58:05.285" v="1245" actId="1076"/>
          <ac:spMkLst>
            <pc:docMk/>
            <pc:sldMk cId="987537173" sldId="4118"/>
            <ac:spMk id="21" creationId="{988BFFCF-AF7E-C471-3B27-119AC544AD71}"/>
          </ac:spMkLst>
        </pc:spChg>
        <pc:spChg chg="mod">
          <ac:chgData name="Generose Bayuga" userId="b8c405f7-c33c-4d16-8d72-85fb62c3ccbf" providerId="ADAL" clId="{947C1BD8-8074-449E-9FFA-74B1492D3BA1}" dt="2022-09-22T23:34:38.549" v="226" actId="1035"/>
          <ac:spMkLst>
            <pc:docMk/>
            <pc:sldMk cId="987537173" sldId="4118"/>
            <ac:spMk id="24" creationId="{36754376-35CD-2781-9C13-F85525D48C34}"/>
          </ac:spMkLst>
        </pc:spChg>
        <pc:spChg chg="mod">
          <ac:chgData name="Generose Bayuga" userId="b8c405f7-c33c-4d16-8d72-85fb62c3ccbf" providerId="ADAL" clId="{947C1BD8-8074-449E-9FFA-74B1492D3BA1}" dt="2022-09-22T23:35:58.341" v="248" actId="14100"/>
          <ac:spMkLst>
            <pc:docMk/>
            <pc:sldMk cId="987537173" sldId="4118"/>
            <ac:spMk id="25" creationId="{7FFD4A57-75AF-C319-A5B5-23666AC4495B}"/>
          </ac:spMkLst>
        </pc:spChg>
        <pc:spChg chg="add mod">
          <ac:chgData name="Generose Bayuga" userId="b8c405f7-c33c-4d16-8d72-85fb62c3ccbf" providerId="ADAL" clId="{947C1BD8-8074-449E-9FFA-74B1492D3BA1}" dt="2022-09-22T23:51:06.793" v="652" actId="1037"/>
          <ac:spMkLst>
            <pc:docMk/>
            <pc:sldMk cId="987537173" sldId="4118"/>
            <ac:spMk id="27" creationId="{BBE396EF-0E43-A384-9F94-B212F68CD86F}"/>
          </ac:spMkLst>
        </pc:spChg>
        <pc:spChg chg="mod">
          <ac:chgData name="Generose Bayuga" userId="b8c405f7-c33c-4d16-8d72-85fb62c3ccbf" providerId="ADAL" clId="{947C1BD8-8074-449E-9FFA-74B1492D3BA1}" dt="2022-09-22T23:45:15.151" v="397" actId="14100"/>
          <ac:spMkLst>
            <pc:docMk/>
            <pc:sldMk cId="987537173" sldId="4118"/>
            <ac:spMk id="29" creationId="{2902A170-223A-A569-342C-60F2CF80A562}"/>
          </ac:spMkLst>
        </pc:spChg>
        <pc:spChg chg="mod">
          <ac:chgData name="Generose Bayuga" userId="b8c405f7-c33c-4d16-8d72-85fb62c3ccbf" providerId="ADAL" clId="{947C1BD8-8074-449E-9FFA-74B1492D3BA1}" dt="2022-09-22T23:45:17.784" v="399" actId="20577"/>
          <ac:spMkLst>
            <pc:docMk/>
            <pc:sldMk cId="987537173" sldId="4118"/>
            <ac:spMk id="31" creationId="{7359C474-CA6E-2CDB-8EB5-870C0B8DAF91}"/>
          </ac:spMkLst>
        </pc:spChg>
        <pc:spChg chg="add mod">
          <ac:chgData name="Generose Bayuga" userId="b8c405f7-c33c-4d16-8d72-85fb62c3ccbf" providerId="ADAL" clId="{947C1BD8-8074-449E-9FFA-74B1492D3BA1}" dt="2022-09-22T23:51:32.378" v="662" actId="1076"/>
          <ac:spMkLst>
            <pc:docMk/>
            <pc:sldMk cId="987537173" sldId="4118"/>
            <ac:spMk id="33" creationId="{32E1CB36-9D8C-062D-8D01-EFCA74E3D0DD}"/>
          </ac:spMkLst>
        </pc:spChg>
        <pc:spChg chg="add mod">
          <ac:chgData name="Generose Bayuga" userId="b8c405f7-c33c-4d16-8d72-85fb62c3ccbf" providerId="ADAL" clId="{947C1BD8-8074-449E-9FFA-74B1492D3BA1}" dt="2022-09-22T23:58:05.285" v="1245" actId="1076"/>
          <ac:spMkLst>
            <pc:docMk/>
            <pc:sldMk cId="987537173" sldId="4118"/>
            <ac:spMk id="34" creationId="{CC42DD47-9334-7878-9617-033E6EF754C0}"/>
          </ac:spMkLst>
        </pc:spChg>
        <pc:spChg chg="mod">
          <ac:chgData name="Generose Bayuga" userId="b8c405f7-c33c-4d16-8d72-85fb62c3ccbf" providerId="ADAL" clId="{947C1BD8-8074-449E-9FFA-74B1492D3BA1}" dt="2022-09-22T23:45:22.953" v="401" actId="20577"/>
          <ac:spMkLst>
            <pc:docMk/>
            <pc:sldMk cId="987537173" sldId="4118"/>
            <ac:spMk id="36" creationId="{A1D45AF9-07E0-DA33-EF27-9CA20D34F515}"/>
          </ac:spMkLst>
        </pc:spChg>
        <pc:spChg chg="add mod">
          <ac:chgData name="Generose Bayuga" userId="b8c405f7-c33c-4d16-8d72-85fb62c3ccbf" providerId="ADAL" clId="{947C1BD8-8074-449E-9FFA-74B1492D3BA1}" dt="2022-09-22T23:52:38.774" v="700" actId="1076"/>
          <ac:spMkLst>
            <pc:docMk/>
            <pc:sldMk cId="987537173" sldId="4118"/>
            <ac:spMk id="38" creationId="{843DF1CA-553D-A845-8CFB-C28005234973}"/>
          </ac:spMkLst>
        </pc:spChg>
        <pc:spChg chg="add mod">
          <ac:chgData name="Generose Bayuga" userId="b8c405f7-c33c-4d16-8d72-85fb62c3ccbf" providerId="ADAL" clId="{947C1BD8-8074-449E-9FFA-74B1492D3BA1}" dt="2022-09-22T23:52:46.794" v="702" actId="1076"/>
          <ac:spMkLst>
            <pc:docMk/>
            <pc:sldMk cId="987537173" sldId="4118"/>
            <ac:spMk id="39" creationId="{D426457A-7F79-F1B3-4F8C-DED6F1F68BAC}"/>
          </ac:spMkLst>
        </pc:spChg>
        <pc:spChg chg="add mod">
          <ac:chgData name="Generose Bayuga" userId="b8c405f7-c33c-4d16-8d72-85fb62c3ccbf" providerId="ADAL" clId="{947C1BD8-8074-449E-9FFA-74B1492D3BA1}" dt="2022-09-22T23:53:00.330" v="704" actId="1076"/>
          <ac:spMkLst>
            <pc:docMk/>
            <pc:sldMk cId="987537173" sldId="4118"/>
            <ac:spMk id="40" creationId="{661393AE-E102-91C6-3F73-4D8FD681EB8D}"/>
          </ac:spMkLst>
        </pc:spChg>
        <pc:spChg chg="add mod">
          <ac:chgData name="Generose Bayuga" userId="b8c405f7-c33c-4d16-8d72-85fb62c3ccbf" providerId="ADAL" clId="{947C1BD8-8074-449E-9FFA-74B1492D3BA1}" dt="2022-09-22T23:53:13.333" v="706" actId="1076"/>
          <ac:spMkLst>
            <pc:docMk/>
            <pc:sldMk cId="987537173" sldId="4118"/>
            <ac:spMk id="41" creationId="{5D056C8D-D16D-B68C-D551-14E7A78DD7CD}"/>
          </ac:spMkLst>
        </pc:spChg>
        <pc:spChg chg="add mod">
          <ac:chgData name="Generose Bayuga" userId="b8c405f7-c33c-4d16-8d72-85fb62c3ccbf" providerId="ADAL" clId="{947C1BD8-8074-449E-9FFA-74B1492D3BA1}" dt="2022-09-22T23:58:12.281" v="1247" actId="1076"/>
          <ac:spMkLst>
            <pc:docMk/>
            <pc:sldMk cId="987537173" sldId="4118"/>
            <ac:spMk id="42" creationId="{99BD3868-4F98-AA5E-F211-48517CB91D86}"/>
          </ac:spMkLst>
        </pc:spChg>
        <pc:spChg chg="add mod">
          <ac:chgData name="Generose Bayuga" userId="b8c405f7-c33c-4d16-8d72-85fb62c3ccbf" providerId="ADAL" clId="{947C1BD8-8074-449E-9FFA-74B1492D3BA1}" dt="2022-09-22T23:58:16.761" v="1248" actId="1076"/>
          <ac:spMkLst>
            <pc:docMk/>
            <pc:sldMk cId="987537173" sldId="4118"/>
            <ac:spMk id="43" creationId="{BAC4A2B7-684D-BAE9-2309-7DC1D77B9DA8}"/>
          </ac:spMkLst>
        </pc:spChg>
        <pc:graphicFrameChg chg="add mod modGraphic">
          <ac:chgData name="Generose Bayuga" userId="b8c405f7-c33c-4d16-8d72-85fb62c3ccbf" providerId="ADAL" clId="{947C1BD8-8074-449E-9FFA-74B1492D3BA1}" dt="2022-09-22T23:47:31.926" v="539" actId="20577"/>
          <ac:graphicFrameMkLst>
            <pc:docMk/>
            <pc:sldMk cId="987537173" sldId="4118"/>
            <ac:graphicFrameMk id="2" creationId="{D1A243A0-3B23-A546-9EC6-75E6E8F2A9BC}"/>
          </ac:graphicFrameMkLst>
        </pc:graphicFrameChg>
        <pc:graphicFrameChg chg="add mod modGraphic">
          <ac:chgData name="Generose Bayuga" userId="b8c405f7-c33c-4d16-8d72-85fb62c3ccbf" providerId="ADAL" clId="{947C1BD8-8074-449E-9FFA-74B1492D3BA1}" dt="2022-09-22T23:57:55.591" v="1244" actId="20577"/>
          <ac:graphicFrameMkLst>
            <pc:docMk/>
            <pc:sldMk cId="987537173" sldId="4118"/>
            <ac:graphicFrameMk id="37" creationId="{24FBC789-9809-233A-6085-0E387833BBA2}"/>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4F8-3608-EA41-8E41-6DBAB5A8F2A1}" type="datetimeFigureOut">
              <a:rPr lang="en-US" smtClean="0"/>
              <a:t>9/26/2022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302BE-7EA2-D14F-B5BB-DB5D74166405}" type="slidenum">
              <a:rPr lang="en-US" smtClean="0"/>
              <a:t>‹#›</a:t>
            </a:fld>
            <a:endParaRPr lang="en-US"/>
          </a:p>
        </p:txBody>
      </p:sp>
    </p:spTree>
    <p:extLst>
      <p:ext uri="{BB962C8B-B14F-4D97-AF65-F5344CB8AC3E}">
        <p14:creationId xmlns:p14="http://schemas.microsoft.com/office/powerpoint/2010/main" val="1413011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AE302BE-7EA2-D14F-B5BB-DB5D74166405}" type="slidenum">
              <a:rPr lang="en-US" smtClean="0"/>
              <a:t>2</a:t>
            </a:fld>
            <a:endParaRPr lang="en-US"/>
          </a:p>
        </p:txBody>
      </p:sp>
    </p:spTree>
    <p:extLst>
      <p:ext uri="{BB962C8B-B14F-4D97-AF65-F5344CB8AC3E}">
        <p14:creationId xmlns:p14="http://schemas.microsoft.com/office/powerpoint/2010/main" val="120248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AE302BE-7EA2-D14F-B5BB-DB5D74166405}" type="slidenum">
              <a:rPr lang="en-US" smtClean="0"/>
              <a:t>3</a:t>
            </a:fld>
            <a:endParaRPr lang="en-US"/>
          </a:p>
        </p:txBody>
      </p:sp>
    </p:spTree>
    <p:extLst>
      <p:ext uri="{BB962C8B-B14F-4D97-AF65-F5344CB8AC3E}">
        <p14:creationId xmlns:p14="http://schemas.microsoft.com/office/powerpoint/2010/main" val="125807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AE302BE-7EA2-D14F-B5BB-DB5D74166405}" type="slidenum">
              <a:rPr lang="en-US" smtClean="0"/>
              <a:t>4</a:t>
            </a:fld>
            <a:endParaRPr lang="en-US"/>
          </a:p>
        </p:txBody>
      </p:sp>
    </p:spTree>
    <p:extLst>
      <p:ext uri="{BB962C8B-B14F-4D97-AF65-F5344CB8AC3E}">
        <p14:creationId xmlns:p14="http://schemas.microsoft.com/office/powerpoint/2010/main" val="240095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AE302BE-7EA2-D14F-B5BB-DB5D74166405}" type="slidenum">
              <a:rPr lang="en-US" smtClean="0"/>
              <a:t>5</a:t>
            </a:fld>
            <a:endParaRPr lang="en-US"/>
          </a:p>
        </p:txBody>
      </p:sp>
    </p:spTree>
    <p:extLst>
      <p:ext uri="{BB962C8B-B14F-4D97-AF65-F5344CB8AC3E}">
        <p14:creationId xmlns:p14="http://schemas.microsoft.com/office/powerpoint/2010/main" val="181801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AE302BE-7EA2-D14F-B5BB-DB5D74166405}" type="slidenum">
              <a:rPr lang="en-US" smtClean="0"/>
              <a:t>11</a:t>
            </a:fld>
            <a:endParaRPr lang="en-US"/>
          </a:p>
        </p:txBody>
      </p:sp>
    </p:spTree>
    <p:extLst>
      <p:ext uri="{BB962C8B-B14F-4D97-AF65-F5344CB8AC3E}">
        <p14:creationId xmlns:p14="http://schemas.microsoft.com/office/powerpoint/2010/main" val="3115076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AE302BE-7EA2-D14F-B5BB-DB5D74166405}" type="slidenum">
              <a:rPr lang="en-US" smtClean="0"/>
              <a:t>12</a:t>
            </a:fld>
            <a:endParaRPr lang="en-US"/>
          </a:p>
        </p:txBody>
      </p:sp>
    </p:spTree>
    <p:extLst>
      <p:ext uri="{BB962C8B-B14F-4D97-AF65-F5344CB8AC3E}">
        <p14:creationId xmlns:p14="http://schemas.microsoft.com/office/powerpoint/2010/main" val="3884901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AE302BE-7EA2-D14F-B5BB-DB5D74166405}" type="slidenum">
              <a:rPr lang="en-US" smtClean="0"/>
              <a:t>13</a:t>
            </a:fld>
            <a:endParaRPr lang="en-US"/>
          </a:p>
        </p:txBody>
      </p:sp>
    </p:spTree>
    <p:extLst>
      <p:ext uri="{BB962C8B-B14F-4D97-AF65-F5344CB8AC3E}">
        <p14:creationId xmlns:p14="http://schemas.microsoft.com/office/powerpoint/2010/main" val="193970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AE302BE-7EA2-D14F-B5BB-DB5D74166405}" type="slidenum">
              <a:rPr lang="en-US" smtClean="0"/>
              <a:t>14</a:t>
            </a:fld>
            <a:endParaRPr lang="en-US"/>
          </a:p>
        </p:txBody>
      </p:sp>
    </p:spTree>
    <p:extLst>
      <p:ext uri="{BB962C8B-B14F-4D97-AF65-F5344CB8AC3E}">
        <p14:creationId xmlns:p14="http://schemas.microsoft.com/office/powerpoint/2010/main" val="3014014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AE302BE-7EA2-D14F-B5BB-DB5D74166405}" type="slidenum">
              <a:rPr lang="en-US" smtClean="0"/>
              <a:t>15</a:t>
            </a:fld>
            <a:endParaRPr lang="en-US"/>
          </a:p>
        </p:txBody>
      </p:sp>
    </p:spTree>
    <p:extLst>
      <p:ext uri="{BB962C8B-B14F-4D97-AF65-F5344CB8AC3E}">
        <p14:creationId xmlns:p14="http://schemas.microsoft.com/office/powerpoint/2010/main" val="1654427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2.png"/><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32.png"/><Relationship Id="rId4" Type="http://schemas.openxmlformats.org/officeDocument/2006/relationships/image" Target="../media/image31.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5521-17E5-5645-A8C3-99081BC69E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64B7D26-C9B7-FB4C-B092-87627889C7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B9AE69D-BECE-F349-83A6-78E79E4E5706}"/>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5" name="Footer Placeholder 4">
            <a:extLst>
              <a:ext uri="{FF2B5EF4-FFF2-40B4-BE49-F238E27FC236}">
                <a16:creationId xmlns:a16="http://schemas.microsoft.com/office/drawing/2014/main" id="{4DE9A66A-E1DF-1246-A2A6-98DA7629B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A2640-D130-A546-827B-69292182BBAE}"/>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4242929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DE55-8172-7043-A5D8-3C44E26509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2B6E1D5-8A27-AB45-8695-0822C4D07CC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D022BB-D1C0-2D47-8458-75F734C49D57}"/>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5" name="Footer Placeholder 4">
            <a:extLst>
              <a:ext uri="{FF2B5EF4-FFF2-40B4-BE49-F238E27FC236}">
                <a16:creationId xmlns:a16="http://schemas.microsoft.com/office/drawing/2014/main" id="{1A562E99-594E-CC46-8B29-D5DDEC6E4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65347D-0EEB-9345-A18A-19C2184FB7DA}"/>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3403729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D37CE1-1281-A749-A373-E3F7FC09D91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25B392E-588E-E746-A996-DADF8BBD0A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E9C630-0697-964E-8192-9ABADCD6F3AA}"/>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5" name="Footer Placeholder 4">
            <a:extLst>
              <a:ext uri="{FF2B5EF4-FFF2-40B4-BE49-F238E27FC236}">
                <a16:creationId xmlns:a16="http://schemas.microsoft.com/office/drawing/2014/main" id="{A86A89B2-0A98-B246-80C1-A66381BC5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E956A-B9AD-634B-A394-298F90684F7F}"/>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1526813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5" name="Rectangle 4"/>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3" name="Rectangle 12"/>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5"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5" y="5548313"/>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4"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8026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text, sky, outdoor, building&#10;&#10;Description automatically generated">
            <a:extLst>
              <a:ext uri="{FF2B5EF4-FFF2-40B4-BE49-F238E27FC236}">
                <a16:creationId xmlns:a16="http://schemas.microsoft.com/office/drawing/2014/main" id="{A5C309D7-870B-374D-8997-6AC92992D0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28" r="7133"/>
          <a:stretch/>
        </p:blipFill>
        <p:spPr>
          <a:xfrm>
            <a:off x="0" y="-28577"/>
            <a:ext cx="12192000" cy="6886577"/>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8"/>
            <a:ext cx="12192000" cy="4682353"/>
          </a:xfrm>
          <a:prstGeom prst="rect">
            <a:avLst/>
          </a:prstGeom>
        </p:spPr>
      </p:pic>
      <p:sp>
        <p:nvSpPr>
          <p:cNvPr id="4" name="Rectangle 3"/>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5" name="Rectangle 4"/>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3" name="Rectangle 12"/>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5"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5" y="5548313"/>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4"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22680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White wave cover w photo">
    <p:bg>
      <p:bgPr>
        <a:solidFill>
          <a:schemeClr val="bg1"/>
        </a:solidFill>
        <a:effectLst/>
      </p:bgPr>
    </p:bg>
    <p:spTree>
      <p:nvGrpSpPr>
        <p:cNvPr id="1" name=""/>
        <p:cNvGrpSpPr/>
        <p:nvPr/>
      </p:nvGrpSpPr>
      <p:grpSpPr>
        <a:xfrm>
          <a:off x="0" y="0"/>
          <a:ext cx="0" cy="0"/>
          <a:chOff x="0" y="0"/>
          <a:chExt cx="0" cy="0"/>
        </a:xfrm>
      </p:grpSpPr>
      <p:pic>
        <p:nvPicPr>
          <p:cNvPr id="26" name="Picture 25" descr="A picture containing text, sky, outdoor, building&#10;&#10;Description automatically generated">
            <a:extLst>
              <a:ext uri="{FF2B5EF4-FFF2-40B4-BE49-F238E27FC236}">
                <a16:creationId xmlns:a16="http://schemas.microsoft.com/office/drawing/2014/main" id="{90835757-5414-6743-AEFE-E428B5CB0B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8577"/>
            <a:ext cx="12192000" cy="6886577"/>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5" name="Rectangle 4"/>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3" name="Rectangle 12"/>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5"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5" y="5548313"/>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4"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25553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7"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7"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67302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7"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7"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1"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027472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924296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4" name="Picture 3" descr="A group of people around a table&#10;&#10;Description automatically generated with medium confidence">
            <a:extLst>
              <a:ext uri="{FF2B5EF4-FFF2-40B4-BE49-F238E27FC236}">
                <a16:creationId xmlns:a16="http://schemas.microsoft.com/office/drawing/2014/main" id="{4AA30D63-36B6-6B45-842C-EF5AA9591D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2306" y="0"/>
            <a:ext cx="10281179" cy="6858000"/>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1"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5" name="Rectangle 24"/>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6" name="Rectangle 25"/>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36952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3"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5" name="Rectangle 24"/>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6" name="Rectangle 25"/>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5" y="6092355"/>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CB956953-C821-2E46-9CC6-BCF4DCD2499B}"/>
              </a:ext>
            </a:extLst>
          </p:cNvPr>
          <p:cNvSpPr/>
          <p:nvPr userDrawn="1"/>
        </p:nvSpPr>
        <p:spPr>
          <a:xfrm>
            <a:off x="460375" y="6052744"/>
            <a:ext cx="2002972" cy="5334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900"/>
          </a:p>
        </p:txBody>
      </p:sp>
      <p:pic>
        <p:nvPicPr>
          <p:cNvPr id="32" name="Image" descr="Image">
            <a:extLst>
              <a:ext uri="{FF2B5EF4-FFF2-40B4-BE49-F238E27FC236}">
                <a16:creationId xmlns:a16="http://schemas.microsoft.com/office/drawing/2014/main" id="{61467E60-277A-764C-A5F6-3C0A1852B5BD}"/>
              </a:ext>
            </a:extLst>
          </p:cNvPr>
          <p:cNvPicPr>
            <a:picLocks noChangeAspect="1"/>
          </p:cNvPicPr>
          <p:nvPr userDrawn="1"/>
        </p:nvPicPr>
        <p:blipFill>
          <a:blip r:embed="rId5" cstate="email">
            <a:alphaModFix amt="38000"/>
            <a:extLst>
              <a:ext uri="{28A0092B-C50C-407E-A947-70E740481C1C}">
                <a14:useLocalDpi xmlns:a14="http://schemas.microsoft.com/office/drawing/2010/main"/>
              </a:ext>
            </a:extLst>
          </a:blip>
          <a:stretch>
            <a:fillRect/>
          </a:stretch>
        </p:blipFill>
        <p:spPr>
          <a:xfrm>
            <a:off x="694284" y="6228471"/>
            <a:ext cx="1086549" cy="273995"/>
          </a:xfrm>
          <a:prstGeom prst="rect">
            <a:avLst/>
          </a:prstGeom>
          <a:ln w="12700">
            <a:miter lim="400000"/>
          </a:ln>
        </p:spPr>
      </p:pic>
      <p:sp>
        <p:nvSpPr>
          <p:cNvPr id="33" name="Line">
            <a:extLst>
              <a:ext uri="{FF2B5EF4-FFF2-40B4-BE49-F238E27FC236}">
                <a16:creationId xmlns:a16="http://schemas.microsoft.com/office/drawing/2014/main" id="{31A51432-199B-244E-AB77-E3BDDF8891FE}"/>
              </a:ext>
            </a:extLst>
          </p:cNvPr>
          <p:cNvSpPr/>
          <p:nvPr userDrawn="1"/>
        </p:nvSpPr>
        <p:spPr>
          <a:xfrm flipV="1">
            <a:off x="1987550" y="6277340"/>
            <a:ext cx="1" cy="278752"/>
          </a:xfrm>
          <a:prstGeom prst="line">
            <a:avLst/>
          </a:prstGeom>
          <a:ln w="25400">
            <a:solidFill>
              <a:srgbClr val="000000">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34" name="Image" descr="Image">
            <a:extLst>
              <a:ext uri="{FF2B5EF4-FFF2-40B4-BE49-F238E27FC236}">
                <a16:creationId xmlns:a16="http://schemas.microsoft.com/office/drawing/2014/main" id="{7DDAAF10-FA2D-424D-AF2E-D3AF9941E9D3}"/>
              </a:ext>
            </a:extLst>
          </p:cNvPr>
          <p:cNvPicPr>
            <a:picLocks noChangeAspect="1"/>
          </p:cNvPicPr>
          <p:nvPr userDrawn="1"/>
        </p:nvPicPr>
        <p:blipFill>
          <a:blip r:embed="rId6" cstate="email">
            <a:alphaModFix amt="30000"/>
            <a:extLst>
              <a:ext uri="{28A0092B-C50C-407E-A947-70E740481C1C}">
                <a14:useLocalDpi xmlns:a14="http://schemas.microsoft.com/office/drawing/2010/main"/>
              </a:ext>
            </a:extLst>
          </a:blip>
          <a:stretch>
            <a:fillRect/>
          </a:stretch>
        </p:blipFill>
        <p:spPr>
          <a:xfrm>
            <a:off x="685515" y="6359110"/>
            <a:ext cx="1069650" cy="269734"/>
          </a:xfrm>
          <a:prstGeom prst="rect">
            <a:avLst/>
          </a:prstGeom>
          <a:ln w="12700">
            <a:miter lim="400000"/>
          </a:ln>
        </p:spPr>
      </p:pic>
      <p:sp>
        <p:nvSpPr>
          <p:cNvPr id="37" name="Line">
            <a:extLst>
              <a:ext uri="{FF2B5EF4-FFF2-40B4-BE49-F238E27FC236}">
                <a16:creationId xmlns:a16="http://schemas.microsoft.com/office/drawing/2014/main" id="{D27CAC6C-133F-9E4A-9AA1-AB7B21EE44E4}"/>
              </a:ext>
            </a:extLst>
          </p:cNvPr>
          <p:cNvSpPr/>
          <p:nvPr userDrawn="1"/>
        </p:nvSpPr>
        <p:spPr>
          <a:xfrm flipV="1">
            <a:off x="1987551" y="6168571"/>
            <a:ext cx="0" cy="380909"/>
          </a:xfrm>
          <a:prstGeom prst="line">
            <a:avLst/>
          </a:prstGeom>
          <a:ln w="25400">
            <a:solidFill>
              <a:srgbClr val="FFFFFF">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38" name="Picture 2" descr="SPOT Student Placement Online Tool - Mater Health Services Brisbane">
            <a:extLst>
              <a:ext uri="{FF2B5EF4-FFF2-40B4-BE49-F238E27FC236}">
                <a16:creationId xmlns:a16="http://schemas.microsoft.com/office/drawing/2014/main" id="{FF514A18-125A-8F47-A94C-C5C803B9F6B5}"/>
              </a:ext>
            </a:extLst>
          </p:cNvPr>
          <p:cNvPicPr>
            <a:picLocks noChangeAspect="1" noChangeArrowheads="1"/>
          </p:cNvPicPr>
          <p:nvPr userDrawn="1"/>
        </p:nvPicPr>
        <p:blipFill>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041360" y="6055938"/>
            <a:ext cx="861513" cy="57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9575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84B2-BAE2-6344-92F6-D33FCCF8EE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3D834F0-F7B6-854F-9772-C959A0A039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1F9579-5C64-6043-8CBC-F59E3F765CB5}"/>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5" name="Footer Placeholder 4">
            <a:extLst>
              <a:ext uri="{FF2B5EF4-FFF2-40B4-BE49-F238E27FC236}">
                <a16:creationId xmlns:a16="http://schemas.microsoft.com/office/drawing/2014/main" id="{5D156D39-8FE4-214F-89CD-A30D01E417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590E2-9F36-434E-97B5-D12A879698ED}"/>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10105603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White 3/4 Vertical L w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D7E85A-72A9-B946-B460-AEB4B6C0C200}"/>
              </a:ext>
            </a:extLst>
          </p:cNvPr>
          <p:cNvSpPr/>
          <p:nvPr userDrawn="1"/>
        </p:nvSpPr>
        <p:spPr>
          <a:xfrm>
            <a:off x="23748" y="1"/>
            <a:ext cx="12192000" cy="6862935"/>
          </a:xfrm>
          <a:prstGeom prst="rect">
            <a:avLst/>
          </a:prstGeom>
          <a:solidFill>
            <a:srgbClr val="1D32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3"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5" name="Rectangle 24"/>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6" name="Rectangle 25"/>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44" name="Image" descr="Image">
            <a:extLst>
              <a:ext uri="{FF2B5EF4-FFF2-40B4-BE49-F238E27FC236}">
                <a16:creationId xmlns:a16="http://schemas.microsoft.com/office/drawing/2014/main" id="{5B7F49B5-3E41-1643-9EB4-0A27B21A94B2}"/>
              </a:ext>
            </a:extLst>
          </p:cNvPr>
          <p:cNvPicPr>
            <a:picLocks noChangeAspect="1"/>
          </p:cNvPicPr>
          <p:nvPr userDrawn="1"/>
        </p:nvPicPr>
        <p:blipFill>
          <a:blip r:embed="rId3" cstate="email">
            <a:alphaModFix amt="38000"/>
            <a:extLst>
              <a:ext uri="{28A0092B-C50C-407E-A947-70E740481C1C}">
                <a14:useLocalDpi xmlns:a14="http://schemas.microsoft.com/office/drawing/2010/main"/>
              </a:ext>
            </a:extLst>
          </a:blip>
          <a:stretch>
            <a:fillRect/>
          </a:stretch>
        </p:blipFill>
        <p:spPr>
          <a:xfrm>
            <a:off x="694284" y="6228471"/>
            <a:ext cx="1086549" cy="273995"/>
          </a:xfrm>
          <a:prstGeom prst="rect">
            <a:avLst/>
          </a:prstGeom>
          <a:ln w="12700">
            <a:miter lim="400000"/>
          </a:ln>
        </p:spPr>
      </p:pic>
      <p:sp>
        <p:nvSpPr>
          <p:cNvPr id="45" name="Line">
            <a:extLst>
              <a:ext uri="{FF2B5EF4-FFF2-40B4-BE49-F238E27FC236}">
                <a16:creationId xmlns:a16="http://schemas.microsoft.com/office/drawing/2014/main" id="{5C281CD2-2204-B943-BB52-C3E95250D3AA}"/>
              </a:ext>
            </a:extLst>
          </p:cNvPr>
          <p:cNvSpPr/>
          <p:nvPr userDrawn="1"/>
        </p:nvSpPr>
        <p:spPr>
          <a:xfrm flipV="1">
            <a:off x="1987550" y="6277340"/>
            <a:ext cx="1" cy="278752"/>
          </a:xfrm>
          <a:prstGeom prst="line">
            <a:avLst/>
          </a:prstGeom>
          <a:ln w="25400">
            <a:solidFill>
              <a:srgbClr val="000000">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46" name="Image" descr="Image">
            <a:extLst>
              <a:ext uri="{FF2B5EF4-FFF2-40B4-BE49-F238E27FC236}">
                <a16:creationId xmlns:a16="http://schemas.microsoft.com/office/drawing/2014/main" id="{DB291EB5-2B47-744E-856E-7271704E3EAB}"/>
              </a:ext>
            </a:extLst>
          </p:cNvPr>
          <p:cNvPicPr>
            <a:picLocks noChangeAspect="1"/>
          </p:cNvPicPr>
          <p:nvPr userDrawn="1"/>
        </p:nvPicPr>
        <p:blipFill>
          <a:blip r:embed="rId4" cstate="email">
            <a:alphaModFix amt="30000"/>
            <a:extLst>
              <a:ext uri="{28A0092B-C50C-407E-A947-70E740481C1C}">
                <a14:useLocalDpi xmlns:a14="http://schemas.microsoft.com/office/drawing/2010/main"/>
              </a:ext>
            </a:extLst>
          </a:blip>
          <a:stretch>
            <a:fillRect/>
          </a:stretch>
        </p:blipFill>
        <p:spPr>
          <a:xfrm>
            <a:off x="685515" y="6359110"/>
            <a:ext cx="1069650" cy="269734"/>
          </a:xfrm>
          <a:prstGeom prst="rect">
            <a:avLst/>
          </a:prstGeom>
          <a:ln w="12700">
            <a:miter lim="400000"/>
          </a:ln>
        </p:spPr>
      </p:pic>
      <p:sp>
        <p:nvSpPr>
          <p:cNvPr id="47" name="Line">
            <a:extLst>
              <a:ext uri="{FF2B5EF4-FFF2-40B4-BE49-F238E27FC236}">
                <a16:creationId xmlns:a16="http://schemas.microsoft.com/office/drawing/2014/main" id="{ED64DE78-D620-384F-8629-9912977727EF}"/>
              </a:ext>
            </a:extLst>
          </p:cNvPr>
          <p:cNvSpPr/>
          <p:nvPr userDrawn="1"/>
        </p:nvSpPr>
        <p:spPr>
          <a:xfrm flipV="1">
            <a:off x="1987551" y="6168571"/>
            <a:ext cx="0" cy="380909"/>
          </a:xfrm>
          <a:prstGeom prst="line">
            <a:avLst/>
          </a:prstGeom>
          <a:ln w="25400">
            <a:solidFill>
              <a:srgbClr val="FFFFFF">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48" name="Picture 2" descr="SPOT Student Placement Online Tool - Mater Health Services Brisbane">
            <a:extLst>
              <a:ext uri="{FF2B5EF4-FFF2-40B4-BE49-F238E27FC236}">
                <a16:creationId xmlns:a16="http://schemas.microsoft.com/office/drawing/2014/main" id="{299B7010-7A19-CE48-A052-B34FF4AFF455}"/>
              </a:ext>
            </a:extLst>
          </p:cNvPr>
          <p:cNvPicPr>
            <a:picLocks noChangeAspect="1" noChangeArrowheads="1"/>
          </p:cNvPicPr>
          <p:nvPr userDrawn="1"/>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041360" y="6055938"/>
            <a:ext cx="861513" cy="57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644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White 3/4 Vertical L w photo">
    <p:spTree>
      <p:nvGrpSpPr>
        <p:cNvPr id="1" name=""/>
        <p:cNvGrpSpPr/>
        <p:nvPr/>
      </p:nvGrpSpPr>
      <p:grpSpPr>
        <a:xfrm>
          <a:off x="0" y="0"/>
          <a:ext cx="0" cy="0"/>
          <a:chOff x="0" y="0"/>
          <a:chExt cx="0" cy="0"/>
        </a:xfrm>
      </p:grpSpPr>
      <p:pic>
        <p:nvPicPr>
          <p:cNvPr id="4" name="Picture 3" descr="A person wearing glasses and a white shirt and a red tie&#10;&#10;Description automatically generated with low confidence">
            <a:extLst>
              <a:ext uri="{FF2B5EF4-FFF2-40B4-BE49-F238E27FC236}">
                <a16:creationId xmlns:a16="http://schemas.microsoft.com/office/drawing/2014/main" id="{982DEC2C-3E67-0F43-BF58-80E4330C2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64480" y="0"/>
            <a:ext cx="6147013" cy="6862935"/>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3"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5" name="Rectangle 24"/>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6" name="Rectangle 25"/>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5" y="6092355"/>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CB956953-C821-2E46-9CC6-BCF4DCD2499B}"/>
              </a:ext>
            </a:extLst>
          </p:cNvPr>
          <p:cNvSpPr/>
          <p:nvPr userDrawn="1"/>
        </p:nvSpPr>
        <p:spPr>
          <a:xfrm>
            <a:off x="460375" y="6052744"/>
            <a:ext cx="2002972" cy="5334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900"/>
          </a:p>
        </p:txBody>
      </p:sp>
      <p:pic>
        <p:nvPicPr>
          <p:cNvPr id="32" name="Image" descr="Image">
            <a:extLst>
              <a:ext uri="{FF2B5EF4-FFF2-40B4-BE49-F238E27FC236}">
                <a16:creationId xmlns:a16="http://schemas.microsoft.com/office/drawing/2014/main" id="{61467E60-277A-764C-A5F6-3C0A1852B5BD}"/>
              </a:ext>
            </a:extLst>
          </p:cNvPr>
          <p:cNvPicPr>
            <a:picLocks noChangeAspect="1"/>
          </p:cNvPicPr>
          <p:nvPr userDrawn="1"/>
        </p:nvPicPr>
        <p:blipFill>
          <a:blip r:embed="rId5" cstate="email">
            <a:alphaModFix amt="38000"/>
            <a:extLst>
              <a:ext uri="{28A0092B-C50C-407E-A947-70E740481C1C}">
                <a14:useLocalDpi xmlns:a14="http://schemas.microsoft.com/office/drawing/2010/main"/>
              </a:ext>
            </a:extLst>
          </a:blip>
          <a:stretch>
            <a:fillRect/>
          </a:stretch>
        </p:blipFill>
        <p:spPr>
          <a:xfrm>
            <a:off x="694284" y="6228471"/>
            <a:ext cx="1086549" cy="273995"/>
          </a:xfrm>
          <a:prstGeom prst="rect">
            <a:avLst/>
          </a:prstGeom>
          <a:ln w="12700">
            <a:miter lim="400000"/>
          </a:ln>
        </p:spPr>
      </p:pic>
      <p:sp>
        <p:nvSpPr>
          <p:cNvPr id="33" name="Line">
            <a:extLst>
              <a:ext uri="{FF2B5EF4-FFF2-40B4-BE49-F238E27FC236}">
                <a16:creationId xmlns:a16="http://schemas.microsoft.com/office/drawing/2014/main" id="{31A51432-199B-244E-AB77-E3BDDF8891FE}"/>
              </a:ext>
            </a:extLst>
          </p:cNvPr>
          <p:cNvSpPr/>
          <p:nvPr userDrawn="1"/>
        </p:nvSpPr>
        <p:spPr>
          <a:xfrm flipV="1">
            <a:off x="1987550" y="6277340"/>
            <a:ext cx="1" cy="278752"/>
          </a:xfrm>
          <a:prstGeom prst="line">
            <a:avLst/>
          </a:prstGeom>
          <a:ln w="25400">
            <a:solidFill>
              <a:srgbClr val="000000">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sp>
        <p:nvSpPr>
          <p:cNvPr id="37" name="Line">
            <a:extLst>
              <a:ext uri="{FF2B5EF4-FFF2-40B4-BE49-F238E27FC236}">
                <a16:creationId xmlns:a16="http://schemas.microsoft.com/office/drawing/2014/main" id="{D27CAC6C-133F-9E4A-9AA1-AB7B21EE44E4}"/>
              </a:ext>
            </a:extLst>
          </p:cNvPr>
          <p:cNvSpPr/>
          <p:nvPr userDrawn="1"/>
        </p:nvSpPr>
        <p:spPr>
          <a:xfrm flipV="1">
            <a:off x="1987551" y="6168571"/>
            <a:ext cx="0" cy="380909"/>
          </a:xfrm>
          <a:prstGeom prst="line">
            <a:avLst/>
          </a:prstGeom>
          <a:ln w="25400">
            <a:solidFill>
              <a:srgbClr val="FFFFFF">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38" name="Picture 2" descr="SPOT Student Placement Online Tool - Mater Health Services Brisbane">
            <a:extLst>
              <a:ext uri="{FF2B5EF4-FFF2-40B4-BE49-F238E27FC236}">
                <a16:creationId xmlns:a16="http://schemas.microsoft.com/office/drawing/2014/main" id="{FF514A18-125A-8F47-A94C-C5C803B9F6B5}"/>
              </a:ext>
            </a:extLst>
          </p:cNvPr>
          <p:cNvPicPr>
            <a:picLocks noChangeAspect="1" noChangeArrowheads="1"/>
          </p:cNvPicPr>
          <p:nvPr userDrawn="1"/>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041360" y="6055938"/>
            <a:ext cx="861513" cy="57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2286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White 3/4 Vertical L w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D7E85A-72A9-B946-B460-AEB4B6C0C200}"/>
              </a:ext>
            </a:extLst>
          </p:cNvPr>
          <p:cNvSpPr/>
          <p:nvPr userDrawn="1"/>
        </p:nvSpPr>
        <p:spPr>
          <a:xfrm>
            <a:off x="23748" y="1"/>
            <a:ext cx="12192000" cy="6862935"/>
          </a:xfrm>
          <a:prstGeom prst="rect">
            <a:avLst/>
          </a:prstGeom>
          <a:solidFill>
            <a:srgbClr val="1D32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3"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5" name="Rectangle 24"/>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6" name="Rectangle 25"/>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44" name="Image" descr="Image">
            <a:extLst>
              <a:ext uri="{FF2B5EF4-FFF2-40B4-BE49-F238E27FC236}">
                <a16:creationId xmlns:a16="http://schemas.microsoft.com/office/drawing/2014/main" id="{5B7F49B5-3E41-1643-9EB4-0A27B21A94B2}"/>
              </a:ext>
            </a:extLst>
          </p:cNvPr>
          <p:cNvPicPr>
            <a:picLocks noChangeAspect="1"/>
          </p:cNvPicPr>
          <p:nvPr userDrawn="1"/>
        </p:nvPicPr>
        <p:blipFill>
          <a:blip r:embed="rId3" cstate="email">
            <a:alphaModFix amt="38000"/>
            <a:extLst>
              <a:ext uri="{28A0092B-C50C-407E-A947-70E740481C1C}">
                <a14:useLocalDpi xmlns:a14="http://schemas.microsoft.com/office/drawing/2010/main"/>
              </a:ext>
            </a:extLst>
          </a:blip>
          <a:stretch>
            <a:fillRect/>
          </a:stretch>
        </p:blipFill>
        <p:spPr>
          <a:xfrm>
            <a:off x="694284" y="6228471"/>
            <a:ext cx="1086549" cy="273995"/>
          </a:xfrm>
          <a:prstGeom prst="rect">
            <a:avLst/>
          </a:prstGeom>
          <a:ln w="12700">
            <a:miter lim="400000"/>
          </a:ln>
        </p:spPr>
      </p:pic>
      <p:sp>
        <p:nvSpPr>
          <p:cNvPr id="45" name="Line">
            <a:extLst>
              <a:ext uri="{FF2B5EF4-FFF2-40B4-BE49-F238E27FC236}">
                <a16:creationId xmlns:a16="http://schemas.microsoft.com/office/drawing/2014/main" id="{5C281CD2-2204-B943-BB52-C3E95250D3AA}"/>
              </a:ext>
            </a:extLst>
          </p:cNvPr>
          <p:cNvSpPr/>
          <p:nvPr userDrawn="1"/>
        </p:nvSpPr>
        <p:spPr>
          <a:xfrm flipV="1">
            <a:off x="1987550" y="6277340"/>
            <a:ext cx="1" cy="278752"/>
          </a:xfrm>
          <a:prstGeom prst="line">
            <a:avLst/>
          </a:prstGeom>
          <a:ln w="25400">
            <a:solidFill>
              <a:srgbClr val="000000">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46" name="Image" descr="Image">
            <a:extLst>
              <a:ext uri="{FF2B5EF4-FFF2-40B4-BE49-F238E27FC236}">
                <a16:creationId xmlns:a16="http://schemas.microsoft.com/office/drawing/2014/main" id="{DB291EB5-2B47-744E-856E-7271704E3EAB}"/>
              </a:ext>
            </a:extLst>
          </p:cNvPr>
          <p:cNvPicPr>
            <a:picLocks noChangeAspect="1"/>
          </p:cNvPicPr>
          <p:nvPr userDrawn="1"/>
        </p:nvPicPr>
        <p:blipFill>
          <a:blip r:embed="rId4" cstate="email">
            <a:alphaModFix amt="30000"/>
            <a:extLst>
              <a:ext uri="{28A0092B-C50C-407E-A947-70E740481C1C}">
                <a14:useLocalDpi xmlns:a14="http://schemas.microsoft.com/office/drawing/2010/main"/>
              </a:ext>
            </a:extLst>
          </a:blip>
          <a:stretch>
            <a:fillRect/>
          </a:stretch>
        </p:blipFill>
        <p:spPr>
          <a:xfrm>
            <a:off x="685515" y="6359110"/>
            <a:ext cx="1069650" cy="269734"/>
          </a:xfrm>
          <a:prstGeom prst="rect">
            <a:avLst/>
          </a:prstGeom>
          <a:ln w="12700">
            <a:miter lim="400000"/>
          </a:ln>
        </p:spPr>
      </p:pic>
      <p:sp>
        <p:nvSpPr>
          <p:cNvPr id="47" name="Line">
            <a:extLst>
              <a:ext uri="{FF2B5EF4-FFF2-40B4-BE49-F238E27FC236}">
                <a16:creationId xmlns:a16="http://schemas.microsoft.com/office/drawing/2014/main" id="{ED64DE78-D620-384F-8629-9912977727EF}"/>
              </a:ext>
            </a:extLst>
          </p:cNvPr>
          <p:cNvSpPr/>
          <p:nvPr userDrawn="1"/>
        </p:nvSpPr>
        <p:spPr>
          <a:xfrm flipV="1">
            <a:off x="1987551" y="6168571"/>
            <a:ext cx="0" cy="380909"/>
          </a:xfrm>
          <a:prstGeom prst="line">
            <a:avLst/>
          </a:prstGeom>
          <a:ln w="25400">
            <a:solidFill>
              <a:srgbClr val="FFFFFF">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48" name="Picture 2" descr="SPOT Student Placement Online Tool - Mater Health Services Brisbane">
            <a:extLst>
              <a:ext uri="{FF2B5EF4-FFF2-40B4-BE49-F238E27FC236}">
                <a16:creationId xmlns:a16="http://schemas.microsoft.com/office/drawing/2014/main" id="{299B7010-7A19-CE48-A052-B34FF4AFF455}"/>
              </a:ext>
            </a:extLst>
          </p:cNvPr>
          <p:cNvPicPr>
            <a:picLocks noChangeAspect="1" noChangeArrowheads="1"/>
          </p:cNvPicPr>
          <p:nvPr userDrawn="1"/>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041360" y="6055938"/>
            <a:ext cx="861513" cy="57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5534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3" name="Picture 2" descr="A pair of scissors on a table&#10;&#10;Description automatically generated with low confidence">
            <a:extLst>
              <a:ext uri="{FF2B5EF4-FFF2-40B4-BE49-F238E27FC236}">
                <a16:creationId xmlns:a16="http://schemas.microsoft.com/office/drawing/2014/main" id="{9754EB21-9627-054B-9E63-D4E23C15F1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873"/>
          <a:stretch/>
        </p:blipFill>
        <p:spPr>
          <a:xfrm>
            <a:off x="-44286" y="-8997"/>
            <a:ext cx="12260034" cy="6875993"/>
          </a:xfrm>
          <a:prstGeom prst="rect">
            <a:avLst/>
          </a:prstGeom>
        </p:spPr>
      </p:pic>
      <p:sp>
        <p:nvSpPr>
          <p:cNvPr id="4" name="Rectangle 3">
            <a:extLst>
              <a:ext uri="{FF2B5EF4-FFF2-40B4-BE49-F238E27FC236}">
                <a16:creationId xmlns:a16="http://schemas.microsoft.com/office/drawing/2014/main" id="{2A4C3658-42FE-4548-BC11-362DC0833CA3}"/>
              </a:ext>
            </a:extLst>
          </p:cNvPr>
          <p:cNvSpPr/>
          <p:nvPr userDrawn="1"/>
        </p:nvSpPr>
        <p:spPr>
          <a:xfrm>
            <a:off x="-44286" y="-17993"/>
            <a:ext cx="12260034" cy="6884989"/>
          </a:xfrm>
          <a:prstGeom prst="rect">
            <a:avLst/>
          </a:prstGeom>
          <a:gradFill flip="none" rotWithShape="1">
            <a:gsLst>
              <a:gs pos="0">
                <a:schemeClr val="accent1">
                  <a:lumMod val="5000"/>
                  <a:lumOff val="95000"/>
                  <a:alpha val="0"/>
                </a:schemeClr>
              </a:gs>
              <a:gs pos="49000">
                <a:schemeClr val="bg1">
                  <a:alpha val="42000"/>
                </a:schemeClr>
              </a:gs>
              <a:gs pos="99000">
                <a:schemeClr val="bg2">
                  <a:lumMod val="10000"/>
                  <a:alpha val="28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1"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20"/>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lnSpc>
                <a:spcPct val="95000"/>
              </a:lnSpc>
              <a:spcBef>
                <a:spcPts val="0"/>
              </a:spcBef>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8" name="Rectangle 7"/>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3" name="Rectangle 22"/>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Rectangle 23"/>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5722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Quote w photo">
    <p:bg>
      <p:bgPr>
        <a:solidFill>
          <a:schemeClr val="bg1"/>
        </a:solidFill>
        <a:effectLst/>
      </p:bgPr>
    </p:bg>
    <p:spTree>
      <p:nvGrpSpPr>
        <p:cNvPr id="1" name=""/>
        <p:cNvGrpSpPr/>
        <p:nvPr/>
      </p:nvGrpSpPr>
      <p:grpSpPr>
        <a:xfrm>
          <a:off x="0" y="0"/>
          <a:ext cx="0" cy="0"/>
          <a:chOff x="0" y="0"/>
          <a:chExt cx="0" cy="0"/>
        </a:xfrm>
      </p:grpSpPr>
      <p:pic>
        <p:nvPicPr>
          <p:cNvPr id="27" name="Picture 26" descr="A picture containing stair, step, cement&#10;&#10;Description automatically generated">
            <a:extLst>
              <a:ext uri="{FF2B5EF4-FFF2-40B4-BE49-F238E27FC236}">
                <a16:creationId xmlns:a16="http://schemas.microsoft.com/office/drawing/2014/main" id="{9E7451D5-EC2C-F248-A646-1948570845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948"/>
          <a:stretch/>
        </p:blipFill>
        <p:spPr>
          <a:xfrm>
            <a:off x="0" y="-11533"/>
            <a:ext cx="12192000" cy="6869533"/>
          </a:xfrm>
          <a:prstGeom prst="rect">
            <a:avLst/>
          </a:prstGeom>
        </p:spPr>
      </p:pic>
      <p:sp>
        <p:nvSpPr>
          <p:cNvPr id="4" name="Rectangle 3">
            <a:extLst>
              <a:ext uri="{FF2B5EF4-FFF2-40B4-BE49-F238E27FC236}">
                <a16:creationId xmlns:a16="http://schemas.microsoft.com/office/drawing/2014/main" id="{2A4C3658-42FE-4548-BC11-362DC0833CA3}"/>
              </a:ext>
            </a:extLst>
          </p:cNvPr>
          <p:cNvSpPr/>
          <p:nvPr userDrawn="1"/>
        </p:nvSpPr>
        <p:spPr>
          <a:xfrm>
            <a:off x="-68034" y="-17993"/>
            <a:ext cx="12260034" cy="6875993"/>
          </a:xfrm>
          <a:prstGeom prst="rect">
            <a:avLst/>
          </a:prstGeom>
          <a:gradFill flip="none" rotWithShape="1">
            <a:gsLst>
              <a:gs pos="0">
                <a:schemeClr val="accent1">
                  <a:lumMod val="5000"/>
                  <a:lumOff val="95000"/>
                  <a:alpha val="0"/>
                </a:schemeClr>
              </a:gs>
              <a:gs pos="49000">
                <a:schemeClr val="bg1">
                  <a:alpha val="42000"/>
                </a:schemeClr>
              </a:gs>
              <a:gs pos="99000">
                <a:schemeClr val="bg2">
                  <a:lumMod val="10000"/>
                  <a:alpha val="28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1"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©2022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20"/>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lnSpc>
                <a:spcPct val="95000"/>
              </a:lnSpc>
              <a:spcBef>
                <a:spcPts val="0"/>
              </a:spcBef>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8" name="Rectangle 7"/>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3" name="Rectangle 22"/>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Rectangle 23"/>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593640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White 3/4 Vertical R w photo">
    <p:spTree>
      <p:nvGrpSpPr>
        <p:cNvPr id="1" name=""/>
        <p:cNvGrpSpPr/>
        <p:nvPr/>
      </p:nvGrpSpPr>
      <p:grpSpPr>
        <a:xfrm>
          <a:off x="0" y="0"/>
          <a:ext cx="0" cy="0"/>
          <a:chOff x="0" y="0"/>
          <a:chExt cx="0" cy="0"/>
        </a:xfrm>
      </p:grpSpPr>
      <p:pic>
        <p:nvPicPr>
          <p:cNvPr id="7" name="Picture 6" descr="A picture containing shape&#10;&#10;Description automatically generated">
            <a:extLst>
              <a:ext uri="{FF2B5EF4-FFF2-40B4-BE49-F238E27FC236}">
                <a16:creationId xmlns:a16="http://schemas.microsoft.com/office/drawing/2014/main" id="{E3F637B4-2F51-4E46-88A0-93D8A1F2FE8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563"/>
            <a:ext cx="9102437" cy="6882563"/>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96622"/>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1" y="6213600"/>
            <a:ext cx="1200727" cy="303302"/>
          </a:xfrm>
          <a:prstGeom prst="rect">
            <a:avLst/>
          </a:prstGeom>
        </p:spPr>
      </p:pic>
      <p:sp>
        <p:nvSpPr>
          <p:cNvPr id="3" name="Content Placeholder 2"/>
          <p:cNvSpPr>
            <a:spLocks noGrp="1"/>
          </p:cNvSpPr>
          <p:nvPr>
            <p:ph sz="half" idx="1"/>
          </p:nvPr>
        </p:nvSpPr>
        <p:spPr>
          <a:xfrm>
            <a:off x="5268509"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9"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©2022 Avanade Inc. All Rights Reserved.</a:t>
            </a:r>
          </a:p>
        </p:txBody>
      </p:sp>
      <p:sp>
        <p:nvSpPr>
          <p:cNvPr id="13" name="Rectangle 12"/>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5" name="Rectangle 24"/>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6" name="Rectangle 25"/>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969801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 name="Rectangle 2"/>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9" name="Rectangle 8"/>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0" name="Rectangle 9"/>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pic>
        <p:nvPicPr>
          <p:cNvPr id="18" name="Image" descr="Image">
            <a:extLst>
              <a:ext uri="{FF2B5EF4-FFF2-40B4-BE49-F238E27FC236}">
                <a16:creationId xmlns:a16="http://schemas.microsoft.com/office/drawing/2014/main" id="{B501BAE1-8EBD-4607-A2AC-5102EA8E26DE}"/>
              </a:ext>
            </a:extLst>
          </p:cNvPr>
          <p:cNvPicPr>
            <a:picLocks noChangeAspect="1"/>
          </p:cNvPicPr>
          <p:nvPr userDrawn="1"/>
        </p:nvPicPr>
        <p:blipFill>
          <a:blip r:embed="rId2" cstate="email">
            <a:alphaModFix amt="38000"/>
            <a:extLst>
              <a:ext uri="{28A0092B-C50C-407E-A947-70E740481C1C}">
                <a14:useLocalDpi xmlns:a14="http://schemas.microsoft.com/office/drawing/2010/main"/>
              </a:ext>
            </a:extLst>
          </a:blip>
          <a:stretch>
            <a:fillRect/>
          </a:stretch>
        </p:blipFill>
        <p:spPr>
          <a:xfrm>
            <a:off x="694284" y="6247133"/>
            <a:ext cx="1086549" cy="273995"/>
          </a:xfrm>
          <a:prstGeom prst="rect">
            <a:avLst/>
          </a:prstGeom>
          <a:ln w="12700">
            <a:miter lim="400000"/>
          </a:ln>
        </p:spPr>
      </p:pic>
      <p:sp>
        <p:nvSpPr>
          <p:cNvPr id="19" name="Line">
            <a:extLst>
              <a:ext uri="{FF2B5EF4-FFF2-40B4-BE49-F238E27FC236}">
                <a16:creationId xmlns:a16="http://schemas.microsoft.com/office/drawing/2014/main" id="{9740252A-CB99-441D-80AD-8A682F31B04E}"/>
              </a:ext>
            </a:extLst>
          </p:cNvPr>
          <p:cNvSpPr/>
          <p:nvPr userDrawn="1"/>
        </p:nvSpPr>
        <p:spPr>
          <a:xfrm flipV="1">
            <a:off x="1987550" y="6296002"/>
            <a:ext cx="1" cy="278752"/>
          </a:xfrm>
          <a:prstGeom prst="line">
            <a:avLst/>
          </a:prstGeom>
          <a:ln w="25400">
            <a:solidFill>
              <a:srgbClr val="000000">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20" name="Picture 2" descr="SPOT Student Placement Online Tool - Mater Health Services Brisbane">
            <a:extLst>
              <a:ext uri="{FF2B5EF4-FFF2-40B4-BE49-F238E27FC236}">
                <a16:creationId xmlns:a16="http://schemas.microsoft.com/office/drawing/2014/main" id="{B636B531-29AD-4942-B306-797733C541E5}"/>
              </a:ext>
            </a:extLst>
          </p:cNvPr>
          <p:cNvPicPr>
            <a:picLocks noChangeAspect="1" noChangeArrowheads="1"/>
          </p:cNvPicPr>
          <p:nvPr userDrawn="1"/>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041360" y="6074600"/>
            <a:ext cx="861513" cy="57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5596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2" name="Rectangle 1"/>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 name="Rectangle 2"/>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9" name="Rectangle 8"/>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0" name="Rectangle 9"/>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pic>
        <p:nvPicPr>
          <p:cNvPr id="21" name="Image" descr="Image">
            <a:extLst>
              <a:ext uri="{FF2B5EF4-FFF2-40B4-BE49-F238E27FC236}">
                <a16:creationId xmlns:a16="http://schemas.microsoft.com/office/drawing/2014/main" id="{5078967E-5019-864E-89DD-DBAD2E3D7BA2}"/>
              </a:ext>
            </a:extLst>
          </p:cNvPr>
          <p:cNvPicPr>
            <a:picLocks noChangeAspect="1"/>
          </p:cNvPicPr>
          <p:nvPr userDrawn="1"/>
        </p:nvPicPr>
        <p:blipFill>
          <a:blip r:embed="rId2" cstate="email">
            <a:alphaModFix amt="38000"/>
            <a:extLst>
              <a:ext uri="{28A0092B-C50C-407E-A947-70E740481C1C}">
                <a14:useLocalDpi xmlns:a14="http://schemas.microsoft.com/office/drawing/2010/main"/>
              </a:ext>
            </a:extLst>
          </a:blip>
          <a:stretch>
            <a:fillRect/>
          </a:stretch>
        </p:blipFill>
        <p:spPr>
          <a:xfrm>
            <a:off x="694284" y="6228471"/>
            <a:ext cx="1086549" cy="273995"/>
          </a:xfrm>
          <a:prstGeom prst="rect">
            <a:avLst/>
          </a:prstGeom>
          <a:ln w="12700">
            <a:miter lim="400000"/>
          </a:ln>
        </p:spPr>
      </p:pic>
      <p:sp>
        <p:nvSpPr>
          <p:cNvPr id="22" name="Line">
            <a:extLst>
              <a:ext uri="{FF2B5EF4-FFF2-40B4-BE49-F238E27FC236}">
                <a16:creationId xmlns:a16="http://schemas.microsoft.com/office/drawing/2014/main" id="{76092F74-F110-AE41-A9A7-774955A9A82C}"/>
              </a:ext>
            </a:extLst>
          </p:cNvPr>
          <p:cNvSpPr/>
          <p:nvPr userDrawn="1"/>
        </p:nvSpPr>
        <p:spPr>
          <a:xfrm flipV="1">
            <a:off x="1987551" y="6168571"/>
            <a:ext cx="0" cy="380909"/>
          </a:xfrm>
          <a:prstGeom prst="line">
            <a:avLst/>
          </a:prstGeom>
          <a:ln w="25400">
            <a:solidFill>
              <a:srgbClr val="FFFFFF">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23" name="Picture 2" descr="SPOT Student Placement Online Tool - Mater Health Services Brisbane">
            <a:extLst>
              <a:ext uri="{FF2B5EF4-FFF2-40B4-BE49-F238E27FC236}">
                <a16:creationId xmlns:a16="http://schemas.microsoft.com/office/drawing/2014/main" id="{472EE9E5-BB30-1740-990F-74160833B3CD}"/>
              </a:ext>
            </a:extLst>
          </p:cNvPr>
          <p:cNvPicPr>
            <a:picLocks noChangeAspect="1" noChangeArrowheads="1"/>
          </p:cNvPicPr>
          <p:nvPr userDrawn="1"/>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041360" y="6055938"/>
            <a:ext cx="861513" cy="572906"/>
          </a:xfrm>
          <a:prstGeom prst="rect">
            <a:avLst/>
          </a:prstGeom>
          <a:noFill/>
          <a:extLst>
            <a:ext uri="{909E8E84-426E-40DD-AFC4-6F175D3DCCD1}">
              <a14:hiddenFill xmlns:a14="http://schemas.microsoft.com/office/drawing/2010/main">
                <a:solidFill>
                  <a:srgbClr val="FFFFFF"/>
                </a:solidFill>
              </a14:hiddenFill>
            </a:ext>
          </a:extLst>
        </p:spPr>
      </p:pic>
      <p:sp>
        <p:nvSpPr>
          <p:cNvPr id="24" name="Footer Placeholder 4">
            <a:extLst>
              <a:ext uri="{FF2B5EF4-FFF2-40B4-BE49-F238E27FC236}">
                <a16:creationId xmlns:a16="http://schemas.microsoft.com/office/drawing/2014/main" id="{D5FFDA81-5CE9-0F44-90D4-E2E222F08745}"/>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©2022 Avanade Inc. All Rights Reserved.</a:t>
            </a:r>
          </a:p>
        </p:txBody>
      </p:sp>
      <p:sp>
        <p:nvSpPr>
          <p:cNvPr id="25" name="Slide Number Placeholder 3">
            <a:extLst>
              <a:ext uri="{FF2B5EF4-FFF2-40B4-BE49-F238E27FC236}">
                <a16:creationId xmlns:a16="http://schemas.microsoft.com/office/drawing/2014/main" id="{FA1BD346-FBEF-8040-BE78-E772DBEB9582}"/>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582673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rge Title &amp; Subtitle only">
    <p:bg>
      <p:bgPr>
        <a:solidFill>
          <a:schemeClr val="bg1"/>
        </a:solidFill>
        <a:effectLst/>
      </p:bgPr>
    </p:bg>
    <p:spTree>
      <p:nvGrpSpPr>
        <p:cNvPr id="1" name=""/>
        <p:cNvGrpSpPr/>
        <p:nvPr/>
      </p:nvGrpSpPr>
      <p:grpSpPr>
        <a:xfrm>
          <a:off x="0" y="0"/>
          <a:ext cx="0" cy="0"/>
          <a:chOff x="0" y="0"/>
          <a:chExt cx="0" cy="0"/>
        </a:xfrm>
      </p:grpSpPr>
      <p:sp>
        <p:nvSpPr>
          <p:cNvPr id="7" name="Text Placeholder 236">
            <a:extLst>
              <a:ext uri="{FF2B5EF4-FFF2-40B4-BE49-F238E27FC236}">
                <a16:creationId xmlns:a16="http://schemas.microsoft.com/office/drawing/2014/main" id="{599A468A-982B-4ADF-BCEC-2EDCB69AA28C}"/>
              </a:ext>
            </a:extLst>
          </p:cNvPr>
          <p:cNvSpPr>
            <a:spLocks noGrp="1"/>
          </p:cNvSpPr>
          <p:nvPr>
            <p:ph type="body" sz="quarter" idx="13" hasCustomPrompt="1"/>
          </p:nvPr>
        </p:nvSpPr>
        <p:spPr>
          <a:xfrm>
            <a:off x="442914" y="1539570"/>
            <a:ext cx="7050087" cy="203048"/>
          </a:xfrm>
          <a:prstGeom prst="rect">
            <a:avLst/>
          </a:prstGeom>
        </p:spPr>
        <p:txBody>
          <a:bodyPr wrap="square" lIns="0" tIns="0" rIns="0" bIns="0">
            <a:spAutoFit/>
          </a:bodyPr>
          <a:lstStyle>
            <a:lvl1pPr>
              <a:lnSpc>
                <a:spcPct val="110000"/>
              </a:lnSpc>
              <a:defRPr sz="1300" b="0">
                <a:latin typeface="+mj-lt"/>
              </a:defRPr>
            </a:lvl1pPr>
          </a:lstStyle>
          <a:p>
            <a:pPr lvl="0"/>
            <a:r>
              <a:rPr lang="en-AU"/>
              <a:t>Subtitle here</a:t>
            </a:r>
          </a:p>
        </p:txBody>
      </p:sp>
      <p:sp>
        <p:nvSpPr>
          <p:cNvPr id="9" name="Slide Number Placeholder 4">
            <a:extLst>
              <a:ext uri="{FF2B5EF4-FFF2-40B4-BE49-F238E27FC236}">
                <a16:creationId xmlns:a16="http://schemas.microsoft.com/office/drawing/2014/main" id="{87C6CA7E-1F35-460B-8CB8-073081632E10}"/>
              </a:ext>
            </a:extLst>
          </p:cNvPr>
          <p:cNvSpPr>
            <a:spLocks noGrp="1"/>
          </p:cNvSpPr>
          <p:nvPr>
            <p:ph type="sldNum" sz="quarter" idx="4"/>
          </p:nvPr>
        </p:nvSpPr>
        <p:spPr>
          <a:xfrm>
            <a:off x="11533088" y="6449911"/>
            <a:ext cx="216000" cy="140400"/>
          </a:xfrm>
          <a:prstGeom prst="rect">
            <a:avLst/>
          </a:prstGeom>
        </p:spPr>
        <p:txBody>
          <a:bodyPr vert="horz" lIns="0" tIns="0" rIns="0" bIns="0" rtlCol="0" anchor="ctr"/>
          <a:lstStyle>
            <a:lvl1pPr algn="r">
              <a:defRPr sz="900">
                <a:solidFill>
                  <a:schemeClr val="tx1">
                    <a:alpha val="70000"/>
                  </a:schemeClr>
                </a:solidFill>
                <a:latin typeface="Graphik Regular" panose="020B0503030202060203" pitchFamily="34" charset="0"/>
              </a:defRPr>
            </a:lvl1pPr>
          </a:lstStyle>
          <a:p>
            <a:fld id="{EF2F7A32-C1EA-4F7E-B0A2-7FCB5BFE90DE}" type="slidenum">
              <a:rPr lang="en-AU" smtClean="0"/>
              <a:pPr/>
              <a:t>‹#›</a:t>
            </a:fld>
            <a:endParaRPr lang="en-AU"/>
          </a:p>
        </p:txBody>
      </p:sp>
      <p:sp>
        <p:nvSpPr>
          <p:cNvPr id="10" name="Footer Placeholder 36">
            <a:extLst>
              <a:ext uri="{FF2B5EF4-FFF2-40B4-BE49-F238E27FC236}">
                <a16:creationId xmlns:a16="http://schemas.microsoft.com/office/drawing/2014/main" id="{089FE632-EA3D-4241-9057-A8812476115D}"/>
              </a:ext>
            </a:extLst>
          </p:cNvPr>
          <p:cNvSpPr>
            <a:spLocks noGrp="1"/>
          </p:cNvSpPr>
          <p:nvPr>
            <p:ph type="ftr" sz="quarter" idx="3"/>
          </p:nvPr>
        </p:nvSpPr>
        <p:spPr>
          <a:xfrm>
            <a:off x="8888414" y="6449910"/>
            <a:ext cx="2497139" cy="139899"/>
          </a:xfrm>
          <a:prstGeom prst="rect">
            <a:avLst/>
          </a:prstGeom>
        </p:spPr>
        <p:txBody>
          <a:bodyPr vert="horz" wrap="square" lIns="0" tIns="0" rIns="0" bIns="0" rtlCol="0" anchor="ctr">
            <a:noAutofit/>
          </a:bodyPr>
          <a:lstStyle>
            <a:lvl1pPr marL="0" marR="0" indent="0" algn="l" defTabSz="914412" rtl="0" eaLnBrk="1" fontAlgn="auto" latinLnBrk="0" hangingPunct="1">
              <a:lnSpc>
                <a:spcPct val="100000"/>
              </a:lnSpc>
              <a:spcBef>
                <a:spcPts val="0"/>
              </a:spcBef>
              <a:spcAft>
                <a:spcPts val="0"/>
              </a:spcAft>
              <a:buClrTx/>
              <a:buSzTx/>
              <a:buFontTx/>
              <a:buNone/>
              <a:tabLst/>
              <a:defRPr sz="900">
                <a:solidFill>
                  <a:schemeClr val="tx1">
                    <a:alpha val="70000"/>
                  </a:schemeClr>
                </a:solidFill>
                <a:latin typeface="Graphik Regular" panose="020B0503030202060203" pitchFamily="34" charset="0"/>
              </a:defRPr>
            </a:lvl1pPr>
          </a:lstStyle>
          <a:p>
            <a:r>
              <a:rPr lang="en-AU" dirty="0"/>
              <a:t>Digital Realities in Healthcare</a:t>
            </a:r>
          </a:p>
        </p:txBody>
      </p:sp>
      <p:sp>
        <p:nvSpPr>
          <p:cNvPr id="6" name="Text Placeholder 234">
            <a:extLst>
              <a:ext uri="{FF2B5EF4-FFF2-40B4-BE49-F238E27FC236}">
                <a16:creationId xmlns:a16="http://schemas.microsoft.com/office/drawing/2014/main" id="{9402497C-BA19-466F-8102-5F1D852D6C6C}"/>
              </a:ext>
            </a:extLst>
          </p:cNvPr>
          <p:cNvSpPr>
            <a:spLocks noGrp="1"/>
          </p:cNvSpPr>
          <p:nvPr>
            <p:ph type="body" sz="quarter" idx="15" hasCustomPrompt="1"/>
          </p:nvPr>
        </p:nvSpPr>
        <p:spPr>
          <a:xfrm>
            <a:off x="425170" y="725854"/>
            <a:ext cx="7067831" cy="609399"/>
          </a:xfrm>
          <a:prstGeom prst="rect">
            <a:avLst/>
          </a:prstGeom>
        </p:spPr>
        <p:txBody>
          <a:bodyPr wrap="square" lIns="0" tIns="0" rIns="0" bIns="0">
            <a:spAutoFit/>
          </a:bodyPr>
          <a:lstStyle>
            <a:lvl1pPr>
              <a:lnSpc>
                <a:spcPct val="90000"/>
              </a:lnSpc>
              <a:defRPr sz="4400" b="0">
                <a:latin typeface="Graphik Semibold" panose="020B0703030202060203" pitchFamily="34" charset="0"/>
              </a:defRPr>
            </a:lvl1pPr>
          </a:lstStyle>
          <a:p>
            <a:pPr lvl="0"/>
            <a:r>
              <a:rPr lang="en-US"/>
              <a:t>Title goes here </a:t>
            </a:r>
          </a:p>
        </p:txBody>
      </p:sp>
    </p:spTree>
    <p:extLst>
      <p:ext uri="{BB962C8B-B14F-4D97-AF65-F5344CB8AC3E}">
        <p14:creationId xmlns:p14="http://schemas.microsoft.com/office/powerpoint/2010/main" val="42294177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136" name="Slide Number"/>
          <p:cNvSpPr>
            <a:spLocks noGrp="1"/>
          </p:cNvSpPr>
          <p:nvPr>
            <p:ph type="sldNum" sz="quarter" idx="2"/>
          </p:nvPr>
        </p:nvSpPr>
        <p:spPr>
          <a:xfrm>
            <a:off x="10985500" y="6434673"/>
            <a:ext cx="598488" cy="114807"/>
          </a:xfrm>
          <a:prstGeom prst="rect">
            <a:avLst/>
          </a:prstGeom>
        </p:spPr>
        <p:txBody>
          <a:bodyPr wrap="square" lIns="0" tIns="0" rIns="0" bIns="0" anchor="b"/>
          <a:lstStyle>
            <a:lvl1pPr algn="r">
              <a:lnSpc>
                <a:spcPts val="900"/>
              </a:lnSpc>
              <a:spcBef>
                <a:spcPts val="2250"/>
              </a:spcBef>
              <a:defRPr sz="800" b="1" spc="32">
                <a:solidFill>
                  <a:srgbClr val="112B32"/>
                </a:solidFill>
                <a:latin typeface="+mn-lt"/>
                <a:ea typeface="+mn-ea"/>
                <a:cs typeface="+mn-cs"/>
                <a:sym typeface="Helvetica"/>
              </a:defRPr>
            </a:lvl1pPr>
          </a:lstStyle>
          <a:p>
            <a:fld id="{86CB4B4D-7CA3-9044-876B-883B54F8677D}" type="slidenum">
              <a:t>‹#›</a:t>
            </a:fld>
            <a:endParaRPr/>
          </a:p>
        </p:txBody>
      </p:sp>
      <p:sp>
        <p:nvSpPr>
          <p:cNvPr id="2" name="Rectangle 1">
            <a:extLst>
              <a:ext uri="{FF2B5EF4-FFF2-40B4-BE49-F238E27FC236}">
                <a16:creationId xmlns:a16="http://schemas.microsoft.com/office/drawing/2014/main" id="{DB62ADD8-506B-4A2B-A5EE-73D62E770E7A}"/>
              </a:ext>
            </a:extLst>
          </p:cNvPr>
          <p:cNvSpPr/>
          <p:nvPr userDrawn="1"/>
        </p:nvSpPr>
        <p:spPr>
          <a:xfrm>
            <a:off x="5266938" y="6434673"/>
            <a:ext cx="2024913" cy="215444"/>
          </a:xfrm>
          <a:prstGeom prst="rect">
            <a:avLst/>
          </a:prstGeom>
        </p:spPr>
        <p:txBody>
          <a:bodyPr wrap="none">
            <a:spAutoFit/>
          </a:bodyPr>
          <a:lstStyle/>
          <a:p>
            <a:r>
              <a:rPr lang="en-US" sz="800">
                <a:solidFill>
                  <a:schemeClr val="bg2"/>
                </a:solidFill>
                <a:cs typeface="Segoe UI" panose="020B0502040204020203" pitchFamily="34" charset="0"/>
              </a:rPr>
              <a:t>©2021 Avanade Inc. All Rights Reserved.</a:t>
            </a:r>
          </a:p>
        </p:txBody>
      </p:sp>
      <p:sp>
        <p:nvSpPr>
          <p:cNvPr id="12" name="Rectangle 11">
            <a:extLst>
              <a:ext uri="{FF2B5EF4-FFF2-40B4-BE49-F238E27FC236}">
                <a16:creationId xmlns:a16="http://schemas.microsoft.com/office/drawing/2014/main" id="{BA5C5E46-15E5-44F0-945B-E91CDDE3EFD1}"/>
              </a:ext>
            </a:extLst>
          </p:cNvPr>
          <p:cNvSpPr/>
          <p:nvPr userDrawn="1"/>
        </p:nvSpPr>
        <p:spPr>
          <a:xfrm>
            <a:off x="9281772" y="6030115"/>
            <a:ext cx="2002972" cy="5334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900"/>
          </a:p>
        </p:txBody>
      </p:sp>
      <p:sp>
        <p:nvSpPr>
          <p:cNvPr id="13" name="Rectangle 12">
            <a:extLst>
              <a:ext uri="{FF2B5EF4-FFF2-40B4-BE49-F238E27FC236}">
                <a16:creationId xmlns:a16="http://schemas.microsoft.com/office/drawing/2014/main" id="{109DA5B8-CBA0-9D47-8260-81574E07D1DF}"/>
              </a:ext>
            </a:extLst>
          </p:cNvPr>
          <p:cNvSpPr/>
          <p:nvPr userDrawn="1"/>
        </p:nvSpPr>
        <p:spPr>
          <a:xfrm>
            <a:off x="460375" y="6052744"/>
            <a:ext cx="2002972" cy="5334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900"/>
          </a:p>
        </p:txBody>
      </p:sp>
      <p:pic>
        <p:nvPicPr>
          <p:cNvPr id="14" name="Image" descr="Image">
            <a:extLst>
              <a:ext uri="{FF2B5EF4-FFF2-40B4-BE49-F238E27FC236}">
                <a16:creationId xmlns:a16="http://schemas.microsoft.com/office/drawing/2014/main" id="{3E25D2DF-08FE-EA4A-89E4-2AA939D0A5DB}"/>
              </a:ext>
            </a:extLst>
          </p:cNvPr>
          <p:cNvPicPr>
            <a:picLocks noChangeAspect="1"/>
          </p:cNvPicPr>
          <p:nvPr userDrawn="1"/>
        </p:nvPicPr>
        <p:blipFill>
          <a:blip r:embed="rId2" cstate="email">
            <a:alphaModFix amt="38000"/>
            <a:extLst>
              <a:ext uri="{28A0092B-C50C-407E-A947-70E740481C1C}">
                <a14:useLocalDpi xmlns:a14="http://schemas.microsoft.com/office/drawing/2010/main"/>
              </a:ext>
            </a:extLst>
          </a:blip>
          <a:stretch>
            <a:fillRect/>
          </a:stretch>
        </p:blipFill>
        <p:spPr>
          <a:xfrm>
            <a:off x="694284" y="6228471"/>
            <a:ext cx="1086549" cy="273995"/>
          </a:xfrm>
          <a:prstGeom prst="rect">
            <a:avLst/>
          </a:prstGeom>
          <a:ln w="12700">
            <a:miter lim="400000"/>
          </a:ln>
        </p:spPr>
      </p:pic>
      <p:sp>
        <p:nvSpPr>
          <p:cNvPr id="15" name="Line">
            <a:extLst>
              <a:ext uri="{FF2B5EF4-FFF2-40B4-BE49-F238E27FC236}">
                <a16:creationId xmlns:a16="http://schemas.microsoft.com/office/drawing/2014/main" id="{F95A7A8A-257F-8742-A378-0958FA350E94}"/>
              </a:ext>
            </a:extLst>
          </p:cNvPr>
          <p:cNvSpPr/>
          <p:nvPr userDrawn="1"/>
        </p:nvSpPr>
        <p:spPr>
          <a:xfrm flipV="1">
            <a:off x="1987550" y="6277340"/>
            <a:ext cx="1" cy="278752"/>
          </a:xfrm>
          <a:prstGeom prst="line">
            <a:avLst/>
          </a:prstGeom>
          <a:ln w="25400">
            <a:solidFill>
              <a:srgbClr val="000000">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16" name="Image" descr="Image">
            <a:extLst>
              <a:ext uri="{FF2B5EF4-FFF2-40B4-BE49-F238E27FC236}">
                <a16:creationId xmlns:a16="http://schemas.microsoft.com/office/drawing/2014/main" id="{A88A1F68-AC47-4E44-BD84-0A9348C66717}"/>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685515" y="6359110"/>
            <a:ext cx="1069650" cy="269734"/>
          </a:xfrm>
          <a:prstGeom prst="rect">
            <a:avLst/>
          </a:prstGeom>
          <a:ln w="12700">
            <a:miter lim="400000"/>
          </a:ln>
        </p:spPr>
      </p:pic>
      <p:sp>
        <p:nvSpPr>
          <p:cNvPr id="17" name="Line">
            <a:extLst>
              <a:ext uri="{FF2B5EF4-FFF2-40B4-BE49-F238E27FC236}">
                <a16:creationId xmlns:a16="http://schemas.microsoft.com/office/drawing/2014/main" id="{BBE019A4-EBAB-B543-8704-37330F61E5D2}"/>
              </a:ext>
            </a:extLst>
          </p:cNvPr>
          <p:cNvSpPr/>
          <p:nvPr userDrawn="1"/>
        </p:nvSpPr>
        <p:spPr>
          <a:xfrm flipV="1">
            <a:off x="1987551" y="6168571"/>
            <a:ext cx="0" cy="380909"/>
          </a:xfrm>
          <a:prstGeom prst="line">
            <a:avLst/>
          </a:prstGeom>
          <a:ln w="25400">
            <a:solidFill>
              <a:srgbClr val="FFFFFF">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18" name="Picture 2" descr="SPOT Student Placement Online Tool - Mater Health Services Brisbane">
            <a:extLst>
              <a:ext uri="{FF2B5EF4-FFF2-40B4-BE49-F238E27FC236}">
                <a16:creationId xmlns:a16="http://schemas.microsoft.com/office/drawing/2014/main" id="{19B1E41A-4707-A340-ADB6-F8FB8256E1E0}"/>
              </a:ext>
            </a:extLst>
          </p:cNvPr>
          <p:cNvPicPr>
            <a:picLocks noChangeAspect="1" noChangeArrowheads="1"/>
          </p:cNvPicPr>
          <p:nvPr userDrawn="1"/>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041360" y="6055938"/>
            <a:ext cx="861513" cy="572906"/>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a:extLst>
              <a:ext uri="{FF2B5EF4-FFF2-40B4-BE49-F238E27FC236}">
                <a16:creationId xmlns:a16="http://schemas.microsoft.com/office/drawing/2014/main" id="{E2A5296D-EF64-264A-8B6B-2A15DEE025A5}"/>
              </a:ext>
            </a:extLst>
          </p:cNvPr>
          <p:cNvSpPr>
            <a:spLocks noGrp="1"/>
          </p:cNvSpPr>
          <p:nvPr>
            <p:ph type="title"/>
          </p:nvPr>
        </p:nvSpPr>
        <p:spPr>
          <a:xfrm>
            <a:off x="695325" y="390525"/>
            <a:ext cx="10790238" cy="998538"/>
          </a:xfrm>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374686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A42A-11F3-DC46-AFD3-2D0C5EED6A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2081D0-31BD-F140-8504-B9781F15CC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33A3A9-4EE4-E84B-BDF7-EBF7D36088D6}"/>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5" name="Footer Placeholder 4">
            <a:extLst>
              <a:ext uri="{FF2B5EF4-FFF2-40B4-BE49-F238E27FC236}">
                <a16:creationId xmlns:a16="http://schemas.microsoft.com/office/drawing/2014/main" id="{ECD8208A-FE2D-2E41-8001-5B490F2DC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F0C11-95C9-D242-AB99-E7D87633B248}"/>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16345513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White">
    <p:spTree>
      <p:nvGrpSpPr>
        <p:cNvPr id="1" name=""/>
        <p:cNvGrpSpPr/>
        <p:nvPr/>
      </p:nvGrpSpPr>
      <p:grpSpPr>
        <a:xfrm>
          <a:off x="0" y="0"/>
          <a:ext cx="0" cy="0"/>
          <a:chOff x="0" y="0"/>
          <a:chExt cx="0" cy="0"/>
        </a:xfrm>
      </p:grpSpPr>
      <p:sp>
        <p:nvSpPr>
          <p:cNvPr id="136" name="Slide Number"/>
          <p:cNvSpPr>
            <a:spLocks noGrp="1"/>
          </p:cNvSpPr>
          <p:nvPr>
            <p:ph type="sldNum" sz="quarter" idx="2"/>
          </p:nvPr>
        </p:nvSpPr>
        <p:spPr>
          <a:xfrm>
            <a:off x="10985500" y="6434673"/>
            <a:ext cx="598488" cy="114807"/>
          </a:xfrm>
          <a:prstGeom prst="rect">
            <a:avLst/>
          </a:prstGeom>
        </p:spPr>
        <p:txBody>
          <a:bodyPr wrap="square" lIns="0" tIns="0" rIns="0" bIns="0" anchor="b"/>
          <a:lstStyle>
            <a:lvl1pPr algn="r">
              <a:lnSpc>
                <a:spcPts val="900"/>
              </a:lnSpc>
              <a:spcBef>
                <a:spcPts val="2250"/>
              </a:spcBef>
              <a:defRPr sz="800" b="1" spc="32">
                <a:solidFill>
                  <a:srgbClr val="112B32"/>
                </a:solidFill>
                <a:latin typeface="+mn-lt"/>
                <a:ea typeface="+mn-ea"/>
                <a:cs typeface="+mn-cs"/>
                <a:sym typeface="Helvetica"/>
              </a:defRPr>
            </a:lvl1pPr>
          </a:lstStyle>
          <a:p>
            <a:fld id="{86CB4B4D-7CA3-9044-876B-883B54F8677D}" type="slidenum">
              <a:t>‹#›</a:t>
            </a:fld>
            <a:endParaRPr/>
          </a:p>
        </p:txBody>
      </p:sp>
      <p:sp>
        <p:nvSpPr>
          <p:cNvPr id="2" name="Rectangle 1">
            <a:extLst>
              <a:ext uri="{FF2B5EF4-FFF2-40B4-BE49-F238E27FC236}">
                <a16:creationId xmlns:a16="http://schemas.microsoft.com/office/drawing/2014/main" id="{DB62ADD8-506B-4A2B-A5EE-73D62E770E7A}"/>
              </a:ext>
            </a:extLst>
          </p:cNvPr>
          <p:cNvSpPr/>
          <p:nvPr userDrawn="1"/>
        </p:nvSpPr>
        <p:spPr>
          <a:xfrm>
            <a:off x="5266938" y="6434673"/>
            <a:ext cx="2024913" cy="215444"/>
          </a:xfrm>
          <a:prstGeom prst="rect">
            <a:avLst/>
          </a:prstGeom>
        </p:spPr>
        <p:txBody>
          <a:bodyPr wrap="none">
            <a:spAutoFit/>
          </a:bodyPr>
          <a:lstStyle/>
          <a:p>
            <a:r>
              <a:rPr lang="en-US" sz="800">
                <a:solidFill>
                  <a:schemeClr val="bg2"/>
                </a:solidFill>
                <a:cs typeface="Segoe UI" panose="020B0502040204020203" pitchFamily="34" charset="0"/>
              </a:rPr>
              <a:t>©2021 Avanade Inc. All Rights Reserved.</a:t>
            </a:r>
          </a:p>
        </p:txBody>
      </p:sp>
      <p:sp>
        <p:nvSpPr>
          <p:cNvPr id="12" name="Rectangle 11">
            <a:extLst>
              <a:ext uri="{FF2B5EF4-FFF2-40B4-BE49-F238E27FC236}">
                <a16:creationId xmlns:a16="http://schemas.microsoft.com/office/drawing/2014/main" id="{BA5C5E46-15E5-44F0-945B-E91CDDE3EFD1}"/>
              </a:ext>
            </a:extLst>
          </p:cNvPr>
          <p:cNvSpPr/>
          <p:nvPr userDrawn="1"/>
        </p:nvSpPr>
        <p:spPr>
          <a:xfrm>
            <a:off x="9281772" y="6030115"/>
            <a:ext cx="2002972" cy="5334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900"/>
          </a:p>
        </p:txBody>
      </p:sp>
      <p:sp>
        <p:nvSpPr>
          <p:cNvPr id="13" name="Rectangle 12">
            <a:extLst>
              <a:ext uri="{FF2B5EF4-FFF2-40B4-BE49-F238E27FC236}">
                <a16:creationId xmlns:a16="http://schemas.microsoft.com/office/drawing/2014/main" id="{109DA5B8-CBA0-9D47-8260-81574E07D1DF}"/>
              </a:ext>
            </a:extLst>
          </p:cNvPr>
          <p:cNvSpPr/>
          <p:nvPr userDrawn="1"/>
        </p:nvSpPr>
        <p:spPr>
          <a:xfrm>
            <a:off x="460375" y="6052744"/>
            <a:ext cx="2002972" cy="5334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900"/>
          </a:p>
        </p:txBody>
      </p:sp>
      <p:pic>
        <p:nvPicPr>
          <p:cNvPr id="14" name="Image" descr="Image">
            <a:extLst>
              <a:ext uri="{FF2B5EF4-FFF2-40B4-BE49-F238E27FC236}">
                <a16:creationId xmlns:a16="http://schemas.microsoft.com/office/drawing/2014/main" id="{3E25D2DF-08FE-EA4A-89E4-2AA939D0A5DB}"/>
              </a:ext>
            </a:extLst>
          </p:cNvPr>
          <p:cNvPicPr>
            <a:picLocks noChangeAspect="1"/>
          </p:cNvPicPr>
          <p:nvPr userDrawn="1"/>
        </p:nvPicPr>
        <p:blipFill>
          <a:blip r:embed="rId2" cstate="email">
            <a:alphaModFix amt="38000"/>
            <a:extLst>
              <a:ext uri="{28A0092B-C50C-407E-A947-70E740481C1C}">
                <a14:useLocalDpi xmlns:a14="http://schemas.microsoft.com/office/drawing/2010/main"/>
              </a:ext>
            </a:extLst>
          </a:blip>
          <a:stretch>
            <a:fillRect/>
          </a:stretch>
        </p:blipFill>
        <p:spPr>
          <a:xfrm>
            <a:off x="694284" y="6228471"/>
            <a:ext cx="1086549" cy="273995"/>
          </a:xfrm>
          <a:prstGeom prst="rect">
            <a:avLst/>
          </a:prstGeom>
          <a:ln w="12700">
            <a:miter lim="400000"/>
          </a:ln>
        </p:spPr>
      </p:pic>
      <p:sp>
        <p:nvSpPr>
          <p:cNvPr id="15" name="Line">
            <a:extLst>
              <a:ext uri="{FF2B5EF4-FFF2-40B4-BE49-F238E27FC236}">
                <a16:creationId xmlns:a16="http://schemas.microsoft.com/office/drawing/2014/main" id="{F95A7A8A-257F-8742-A378-0958FA350E94}"/>
              </a:ext>
            </a:extLst>
          </p:cNvPr>
          <p:cNvSpPr/>
          <p:nvPr userDrawn="1"/>
        </p:nvSpPr>
        <p:spPr>
          <a:xfrm flipV="1">
            <a:off x="1987550" y="6277340"/>
            <a:ext cx="1" cy="278752"/>
          </a:xfrm>
          <a:prstGeom prst="line">
            <a:avLst/>
          </a:prstGeom>
          <a:ln w="25400">
            <a:solidFill>
              <a:srgbClr val="000000">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16" name="Image" descr="Image">
            <a:extLst>
              <a:ext uri="{FF2B5EF4-FFF2-40B4-BE49-F238E27FC236}">
                <a16:creationId xmlns:a16="http://schemas.microsoft.com/office/drawing/2014/main" id="{A88A1F68-AC47-4E44-BD84-0A9348C66717}"/>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685515" y="6359110"/>
            <a:ext cx="1069650" cy="269734"/>
          </a:xfrm>
          <a:prstGeom prst="rect">
            <a:avLst/>
          </a:prstGeom>
          <a:ln w="12700">
            <a:miter lim="400000"/>
          </a:ln>
        </p:spPr>
      </p:pic>
      <p:sp>
        <p:nvSpPr>
          <p:cNvPr id="17" name="Line">
            <a:extLst>
              <a:ext uri="{FF2B5EF4-FFF2-40B4-BE49-F238E27FC236}">
                <a16:creationId xmlns:a16="http://schemas.microsoft.com/office/drawing/2014/main" id="{BBE019A4-EBAB-B543-8704-37330F61E5D2}"/>
              </a:ext>
            </a:extLst>
          </p:cNvPr>
          <p:cNvSpPr/>
          <p:nvPr userDrawn="1"/>
        </p:nvSpPr>
        <p:spPr>
          <a:xfrm flipV="1">
            <a:off x="1987551" y="6168571"/>
            <a:ext cx="0" cy="380909"/>
          </a:xfrm>
          <a:prstGeom prst="line">
            <a:avLst/>
          </a:prstGeom>
          <a:ln w="25400">
            <a:solidFill>
              <a:srgbClr val="FFFFFF">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18" name="Picture 2" descr="SPOT Student Placement Online Tool - Mater Health Services Brisbane">
            <a:extLst>
              <a:ext uri="{FF2B5EF4-FFF2-40B4-BE49-F238E27FC236}">
                <a16:creationId xmlns:a16="http://schemas.microsoft.com/office/drawing/2014/main" id="{19B1E41A-4707-A340-ADB6-F8FB8256E1E0}"/>
              </a:ext>
            </a:extLst>
          </p:cNvPr>
          <p:cNvPicPr>
            <a:picLocks noChangeAspect="1" noChangeArrowheads="1"/>
          </p:cNvPicPr>
          <p:nvPr userDrawn="1"/>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041360" y="6055938"/>
            <a:ext cx="861513" cy="572906"/>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a:extLst>
              <a:ext uri="{FF2B5EF4-FFF2-40B4-BE49-F238E27FC236}">
                <a16:creationId xmlns:a16="http://schemas.microsoft.com/office/drawing/2014/main" id="{E2A5296D-EF64-264A-8B6B-2A15DEE025A5}"/>
              </a:ext>
            </a:extLst>
          </p:cNvPr>
          <p:cNvSpPr>
            <a:spLocks noGrp="1"/>
          </p:cNvSpPr>
          <p:nvPr>
            <p:ph type="title"/>
          </p:nvPr>
        </p:nvSpPr>
        <p:spPr>
          <a:xfrm>
            <a:off x="695325" y="390525"/>
            <a:ext cx="10790238" cy="998538"/>
          </a:xfrm>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712386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gri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2"/>
            <a:ext cx="11430001" cy="767081"/>
          </a:xfrm>
        </p:spPr>
        <p:txBody>
          <a:bodyPr/>
          <a:lstStyle>
            <a:lvl1pPr>
              <a:defRPr sz="2796">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99B6516-3E54-4795-97B9-8B22498B679F}"/>
              </a:ext>
            </a:extLst>
          </p:cNvPr>
          <p:cNvSpPr>
            <a:spLocks noGrp="1"/>
          </p:cNvSpPr>
          <p:nvPr>
            <p:ph type="ftr" sz="quarter" idx="3"/>
          </p:nvPr>
        </p:nvSpPr>
        <p:spPr>
          <a:xfrm>
            <a:off x="381002" y="6636387"/>
            <a:ext cx="5715000" cy="206375"/>
          </a:xfrm>
          <a:prstGeom prst="rect">
            <a:avLst/>
          </a:prstGeom>
        </p:spPr>
        <p:txBody>
          <a:bodyPr/>
          <a:lstStyle>
            <a:lvl1pPr>
              <a:defRPr sz="1000"/>
            </a:lvl1pPr>
          </a:lstStyle>
          <a:p>
            <a:r>
              <a:rPr lang="en-US"/>
              <a:t>Copyright © 2019 Accenture. All rights reserved.</a:t>
            </a:r>
          </a:p>
        </p:txBody>
      </p:sp>
    </p:spTree>
    <p:extLst>
      <p:ext uri="{BB962C8B-B14F-4D97-AF65-F5344CB8AC3E}">
        <p14:creationId xmlns:p14="http://schemas.microsoft.com/office/powerpoint/2010/main" val="39356612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olar - Title and content 1">
    <p:spTree>
      <p:nvGrpSpPr>
        <p:cNvPr id="1" name=""/>
        <p:cNvGrpSpPr/>
        <p:nvPr/>
      </p:nvGrpSpPr>
      <p:grpSpPr>
        <a:xfrm>
          <a:off x="0" y="0"/>
          <a:ext cx="0" cy="0"/>
          <a:chOff x="0" y="0"/>
          <a:chExt cx="0" cy="0"/>
        </a:xfrm>
      </p:grpSpPr>
      <p:sp>
        <p:nvSpPr>
          <p:cNvPr id="19" name="Rectangle 18"/>
          <p:cNvSpPr/>
          <p:nvPr userDrawn="1"/>
        </p:nvSpPr>
        <p:spPr>
          <a:xfrm flipV="1">
            <a:off x="960792" y="5368930"/>
            <a:ext cx="10270415" cy="671508"/>
          </a:xfrm>
          <a:prstGeom prst="rect">
            <a:avLst/>
          </a:prstGeom>
          <a:gradFill>
            <a:gsLst>
              <a:gs pos="80000">
                <a:srgbClr val="FF5800"/>
              </a:gs>
              <a:gs pos="0">
                <a:srgbClr val="FFB41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9" name="Slide Number Placeholder 5"/>
          <p:cNvSpPr>
            <a:spLocks noGrp="1"/>
          </p:cNvSpPr>
          <p:nvPr>
            <p:ph type="sldNum" sz="quarter" idx="12"/>
          </p:nvPr>
        </p:nvSpPr>
        <p:spPr>
          <a:xfrm>
            <a:off x="11231207" y="6356351"/>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hasCustomPrompt="1"/>
          </p:nvPr>
        </p:nvSpPr>
        <p:spPr>
          <a:xfrm>
            <a:off x="960793" y="1528764"/>
            <a:ext cx="7842150" cy="535531"/>
          </a:xfrm>
          <a:prstGeom prst="rect">
            <a:avLst/>
          </a:prstGeom>
        </p:spPr>
        <p:txBody>
          <a:bodyPr vert="horz" wrap="square" lIns="91440" tIns="45720" rIns="91440" bIns="45720" rtlCol="0">
            <a:spAutoFit/>
          </a:bodyPr>
          <a:lstStyle>
            <a:lvl1pPr marL="0" marR="0" indent="0" algn="l" defTabSz="914400" rtl="0" eaLnBrk="1" fontAlgn="auto" latinLnBrk="0" hangingPunct="1">
              <a:lnSpc>
                <a:spcPct val="90000"/>
              </a:lnSpc>
              <a:spcBef>
                <a:spcPts val="0"/>
              </a:spcBef>
              <a:spcAft>
                <a:spcPts val="0"/>
              </a:spcAft>
              <a:buClrTx/>
              <a:buSzTx/>
              <a:buFont typeface="Arial"/>
              <a:buNone/>
              <a:tabLst/>
              <a:defRPr sz="1600" baseline="0">
                <a:solidFill>
                  <a:schemeClr val="tx2"/>
                </a:solidFill>
              </a:defRPr>
            </a:lvl1pPr>
          </a:lstStyle>
          <a:p>
            <a:pPr lvl="0"/>
            <a:r>
              <a:rPr lang="en-US"/>
              <a:t>Action word led description of problem solved</a:t>
            </a:r>
            <a:br>
              <a:rPr lang="en-US"/>
            </a:br>
            <a:r>
              <a:rPr lang="en-US"/>
              <a:t>(2-line sentence)</a:t>
            </a:r>
          </a:p>
        </p:txBody>
      </p:sp>
      <p:sp>
        <p:nvSpPr>
          <p:cNvPr id="4" name="Title 3"/>
          <p:cNvSpPr>
            <a:spLocks noGrp="1"/>
          </p:cNvSpPr>
          <p:nvPr>
            <p:ph type="title"/>
          </p:nvPr>
        </p:nvSpPr>
        <p:spPr>
          <a:xfrm>
            <a:off x="960793" y="390720"/>
            <a:ext cx="10270415" cy="450109"/>
          </a:xfrm>
        </p:spPr>
        <p:txBody>
          <a:bodyPr anchor="t" anchorCtr="0"/>
          <a:lstStyle>
            <a:lvl1pPr>
              <a:defRPr sz="2600"/>
            </a:lvl1pPr>
          </a:lstStyle>
          <a:p>
            <a:r>
              <a:rPr lang="en-US"/>
              <a:t>Click to edit Master title style</a:t>
            </a:r>
          </a:p>
        </p:txBody>
      </p:sp>
      <p:sp>
        <p:nvSpPr>
          <p:cNvPr id="39" name="Picture Placeholder 4"/>
          <p:cNvSpPr>
            <a:spLocks noGrp="1"/>
          </p:cNvSpPr>
          <p:nvPr userDrawn="1">
            <p:ph type="pic" sz="quarter" idx="22" hasCustomPrompt="1"/>
          </p:nvPr>
        </p:nvSpPr>
        <p:spPr>
          <a:xfrm>
            <a:off x="8936093" y="2377834"/>
            <a:ext cx="2294717" cy="2897059"/>
          </a:xfrm>
          <a:prstGeom prst="rect">
            <a:avLst/>
          </a:prstGeom>
          <a:solidFill>
            <a:schemeClr val="tx1"/>
          </a:solidFill>
        </p:spPr>
        <p:txBody>
          <a:bodyPr lIns="91440" tIns="91440" rIns="91440" bIns="91440"/>
          <a:lstStyle>
            <a:lvl1pPr marL="0" indent="0">
              <a:buNone/>
              <a:defRPr sz="1600">
                <a:solidFill>
                  <a:schemeClr val="bg1"/>
                </a:solidFill>
              </a:defRPr>
            </a:lvl1pPr>
          </a:lstStyle>
          <a:p>
            <a:r>
              <a:rPr lang="en-US"/>
              <a:t>Insert Relevant</a:t>
            </a:r>
            <a:br>
              <a:rPr lang="en-US"/>
            </a:br>
            <a:r>
              <a:rPr lang="en-US"/>
              <a:t>Client Image</a:t>
            </a:r>
          </a:p>
        </p:txBody>
      </p:sp>
      <p:sp>
        <p:nvSpPr>
          <p:cNvPr id="12" name="Content Placeholder 2"/>
          <p:cNvSpPr>
            <a:spLocks noGrp="1"/>
          </p:cNvSpPr>
          <p:nvPr>
            <p:ph sz="half" idx="29" hasCustomPrompt="1"/>
          </p:nvPr>
        </p:nvSpPr>
        <p:spPr>
          <a:xfrm>
            <a:off x="8936093" y="1528762"/>
            <a:ext cx="2294717" cy="771295"/>
          </a:xfrm>
        </p:spPr>
        <p:txBody>
          <a:bodyPr anchor="ctr"/>
          <a:lstStyle>
            <a:lvl1pPr marL="0" marR="0" indent="0" algn="ctr" defTabSz="914400" rtl="0" eaLnBrk="1" fontAlgn="auto" latinLnBrk="0" hangingPunct="1">
              <a:lnSpc>
                <a:spcPct val="90000"/>
              </a:lnSpc>
              <a:spcBef>
                <a:spcPts val="600"/>
              </a:spcBef>
              <a:spcAft>
                <a:spcPts val="0"/>
              </a:spcAft>
              <a:buClrTx/>
              <a:buSzTx/>
              <a:buFont typeface="Arial"/>
              <a:buNone/>
              <a:tabLst/>
              <a:defRPr b="0" i="0" baseline="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Insert logo </a:t>
            </a:r>
          </a:p>
        </p:txBody>
      </p:sp>
      <p:sp>
        <p:nvSpPr>
          <p:cNvPr id="14" name="Content Placeholder 2"/>
          <p:cNvSpPr>
            <a:spLocks noGrp="1"/>
          </p:cNvSpPr>
          <p:nvPr>
            <p:ph sz="half" idx="30"/>
          </p:nvPr>
        </p:nvSpPr>
        <p:spPr>
          <a:xfrm>
            <a:off x="960792" y="2750011"/>
            <a:ext cx="3854500" cy="2524881"/>
          </a:xfrm>
        </p:spPr>
        <p:txBody>
          <a:bodyPr>
            <a:noAutofit/>
          </a:bodyPr>
          <a:lstStyle>
            <a:lvl1pPr>
              <a:defRPr sz="1400" b="0" i="0">
                <a:solidFill>
                  <a:schemeClr val="bg2">
                    <a:lumMod val="50000"/>
                  </a:schemeClr>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endParaRPr lang="en-US"/>
          </a:p>
        </p:txBody>
      </p:sp>
      <p:sp>
        <p:nvSpPr>
          <p:cNvPr id="16" name="Content Placeholder 2"/>
          <p:cNvSpPr>
            <a:spLocks noGrp="1"/>
          </p:cNvSpPr>
          <p:nvPr>
            <p:ph sz="half" idx="32"/>
          </p:nvPr>
        </p:nvSpPr>
        <p:spPr>
          <a:xfrm>
            <a:off x="4948442" y="2750011"/>
            <a:ext cx="3854500" cy="2524881"/>
          </a:xfrm>
        </p:spPr>
        <p:txBody>
          <a:bodyPr>
            <a:noAutofit/>
          </a:bodyPr>
          <a:lstStyle>
            <a:lvl1pPr>
              <a:defRPr sz="1400" b="0" i="0">
                <a:solidFill>
                  <a:schemeClr val="bg2">
                    <a:lumMod val="50000"/>
                  </a:schemeClr>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endParaRPr lang="en-US"/>
          </a:p>
        </p:txBody>
      </p:sp>
      <p:sp>
        <p:nvSpPr>
          <p:cNvPr id="18" name="Content Placeholder 2"/>
          <p:cNvSpPr>
            <a:spLocks noGrp="1"/>
          </p:cNvSpPr>
          <p:nvPr>
            <p:ph sz="half" idx="33" hasCustomPrompt="1"/>
          </p:nvPr>
        </p:nvSpPr>
        <p:spPr>
          <a:xfrm>
            <a:off x="1059679" y="5432849"/>
            <a:ext cx="10072242" cy="307777"/>
          </a:xfrm>
        </p:spPr>
        <p:txBody>
          <a:bodyPr wrap="square" anchor="t">
            <a:spAutoFit/>
          </a:bodyPr>
          <a:lstStyle>
            <a:lvl1pPr marL="0" marR="0" indent="0" algn="l" defTabSz="914400" rtl="0" eaLnBrk="1" fontAlgn="auto" latinLnBrk="0" hangingPunct="1">
              <a:lnSpc>
                <a:spcPct val="100000"/>
              </a:lnSpc>
              <a:spcBef>
                <a:spcPts val="0"/>
              </a:spcBef>
              <a:spcAft>
                <a:spcPts val="0"/>
              </a:spcAft>
              <a:buClrTx/>
              <a:buSzTx/>
              <a:buFont typeface="Arial"/>
              <a:buNone/>
              <a:tabLst/>
              <a:defRPr sz="1400" b="0" i="1" baseline="0">
                <a:solidFill>
                  <a:schemeClr val="bg1"/>
                </a:solidFill>
                <a:latin typeface="Segoe UI" charset="0"/>
                <a:ea typeface="Segoe UI" charset="0"/>
                <a:cs typeface="Segoe UI"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“Insert quote here”</a:t>
            </a:r>
          </a:p>
        </p:txBody>
      </p:sp>
      <p:sp>
        <p:nvSpPr>
          <p:cNvPr id="20" name="Content Placeholder 2"/>
          <p:cNvSpPr>
            <a:spLocks noGrp="1"/>
          </p:cNvSpPr>
          <p:nvPr>
            <p:ph sz="half" idx="34" hasCustomPrompt="1"/>
          </p:nvPr>
        </p:nvSpPr>
        <p:spPr>
          <a:xfrm>
            <a:off x="1059679" y="5706314"/>
            <a:ext cx="10072242" cy="307777"/>
          </a:xfrm>
        </p:spPr>
        <p:txBody>
          <a:bodyPr wrap="square" anchor="t">
            <a:spAutoFit/>
          </a:bodyPr>
          <a:lstStyle>
            <a:lvl1pPr marL="187325" marR="0" indent="-187325" algn="l" defTabSz="914400" rtl="0" eaLnBrk="1" fontAlgn="auto" latinLnBrk="0" hangingPunct="1">
              <a:lnSpc>
                <a:spcPct val="100000"/>
              </a:lnSpc>
              <a:spcBef>
                <a:spcPts val="0"/>
              </a:spcBef>
              <a:spcAft>
                <a:spcPts val="0"/>
              </a:spcAft>
              <a:buClrTx/>
              <a:buSzTx/>
              <a:buFont typeface="Arial"/>
              <a:buNone/>
              <a:tabLst/>
              <a:defRPr sz="1400" b="1" i="0" baseline="0">
                <a:solidFill>
                  <a:schemeClr val="bg1"/>
                </a:solidFill>
                <a:latin typeface="Segoe UI Semibold" charset="0"/>
                <a:ea typeface="Segoe UI Semibold" charset="0"/>
                <a:cs typeface="Segoe UI Semibold"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	Insert name and position</a:t>
            </a:r>
          </a:p>
        </p:txBody>
      </p:sp>
      <p:sp>
        <p:nvSpPr>
          <p:cNvPr id="24" name="Text Placeholder 2"/>
          <p:cNvSpPr>
            <a:spLocks noGrp="1"/>
          </p:cNvSpPr>
          <p:nvPr>
            <p:ph idx="35" hasCustomPrompt="1"/>
          </p:nvPr>
        </p:nvSpPr>
        <p:spPr>
          <a:xfrm>
            <a:off x="960793" y="877122"/>
            <a:ext cx="10270016" cy="338554"/>
          </a:xfrm>
          <a:prstGeom prst="rect">
            <a:avLst/>
          </a:prstGeom>
        </p:spPr>
        <p:txBody>
          <a:bodyPr vert="horz" wrap="square" lIns="91440" tIns="45720" rIns="91440" bIns="45720" rtlCol="0">
            <a:spAutoFit/>
          </a:bodyPr>
          <a:lstStyle>
            <a:lvl1pPr marL="0" marR="0" indent="0" algn="l" defTabSz="914400" rtl="0" eaLnBrk="1" fontAlgn="auto" latinLnBrk="0" hangingPunct="1">
              <a:lnSpc>
                <a:spcPct val="100000"/>
              </a:lnSpc>
              <a:spcBef>
                <a:spcPts val="0"/>
              </a:spcBef>
              <a:spcAft>
                <a:spcPts val="0"/>
              </a:spcAft>
              <a:buClrTx/>
              <a:buSzTx/>
              <a:buFont typeface="Arial"/>
              <a:buNone/>
              <a:tabLst/>
              <a:defRPr sz="1600" baseline="0">
                <a:solidFill>
                  <a:schemeClr val="bg2">
                    <a:lumMod val="50000"/>
                  </a:schemeClr>
                </a:solidFill>
              </a:defRPr>
            </a:lvl1pPr>
          </a:lstStyle>
          <a:p>
            <a:pPr lvl="0"/>
            <a:r>
              <a:rPr lang="en-US"/>
              <a:t>Click to edit Master title style</a:t>
            </a:r>
          </a:p>
        </p:txBody>
      </p:sp>
      <p:sp>
        <p:nvSpPr>
          <p:cNvPr id="2" name="TextBox 1"/>
          <p:cNvSpPr txBox="1"/>
          <p:nvPr userDrawn="1"/>
        </p:nvSpPr>
        <p:spPr>
          <a:xfrm>
            <a:off x="960792" y="2377927"/>
            <a:ext cx="3854501" cy="313932"/>
          </a:xfrm>
          <a:prstGeom prst="rect">
            <a:avLst/>
          </a:prstGeom>
          <a:noFill/>
          <a:ln>
            <a:noFill/>
          </a:ln>
        </p:spPr>
        <p:txBody>
          <a:bodyPr wrap="square" rtlCol="0">
            <a:spAutoFit/>
          </a:bodyPr>
          <a:lstStyle/>
          <a:p>
            <a:pPr marL="0" lvl="0" indent="0" algn="l" defTabSz="914400" rtl="0" eaLnBrk="1" latinLnBrk="0" hangingPunct="1">
              <a:lnSpc>
                <a:spcPct val="90000"/>
              </a:lnSpc>
              <a:spcBef>
                <a:spcPts val="1000"/>
              </a:spcBef>
              <a:buFont typeface="Arial"/>
              <a:buNone/>
            </a:pPr>
            <a:r>
              <a:rPr lang="en-US" sz="1600" b="1" i="0" kern="1200">
                <a:solidFill>
                  <a:schemeClr val="bg2">
                    <a:lumMod val="50000"/>
                  </a:schemeClr>
                </a:solidFill>
                <a:latin typeface="Segoe UI Semibold" charset="0"/>
                <a:ea typeface="Segoe UI Semibold" charset="0"/>
                <a:cs typeface="Segoe UI Semibold" charset="0"/>
              </a:rPr>
              <a:t>Business Goal</a:t>
            </a:r>
          </a:p>
        </p:txBody>
      </p:sp>
      <p:sp>
        <p:nvSpPr>
          <p:cNvPr id="25" name="TextBox 24"/>
          <p:cNvSpPr txBox="1"/>
          <p:nvPr userDrawn="1"/>
        </p:nvSpPr>
        <p:spPr>
          <a:xfrm>
            <a:off x="4948442" y="2377927"/>
            <a:ext cx="3854501" cy="313932"/>
          </a:xfrm>
          <a:prstGeom prst="rect">
            <a:avLst/>
          </a:prstGeom>
          <a:noFill/>
          <a:ln>
            <a:noFill/>
          </a:ln>
        </p:spPr>
        <p:txBody>
          <a:bodyPr wrap="square" rtlCol="0">
            <a:spAutoFit/>
          </a:bodyPr>
          <a:lstStyle/>
          <a:p>
            <a:pPr marL="0" lvl="0" indent="0" algn="l" defTabSz="914400" rtl="0" eaLnBrk="1" latinLnBrk="0" hangingPunct="1">
              <a:lnSpc>
                <a:spcPct val="90000"/>
              </a:lnSpc>
              <a:spcBef>
                <a:spcPts val="1000"/>
              </a:spcBef>
              <a:buFont typeface="Arial"/>
              <a:buNone/>
            </a:pPr>
            <a:r>
              <a:rPr lang="en-US" sz="1600" b="1" i="0" kern="1200">
                <a:solidFill>
                  <a:schemeClr val="bg2">
                    <a:lumMod val="50000"/>
                  </a:schemeClr>
                </a:solidFill>
                <a:latin typeface="Segoe UI Semibold" charset="0"/>
                <a:ea typeface="Segoe UI Semibold" charset="0"/>
                <a:cs typeface="Segoe UI Semibold" charset="0"/>
              </a:rPr>
              <a:t>Projects and Results</a:t>
            </a:r>
          </a:p>
        </p:txBody>
      </p:sp>
    </p:spTree>
    <p:extLst>
      <p:ext uri="{BB962C8B-B14F-4D97-AF65-F5344CB8AC3E}">
        <p14:creationId xmlns:p14="http://schemas.microsoft.com/office/powerpoint/2010/main" val="2885967141"/>
      </p:ext>
    </p:extLst>
  </p:cSld>
  <p:clrMapOvr>
    <a:masterClrMapping/>
  </p:clrMapOvr>
  <p:transition>
    <p:fade/>
  </p:transition>
  <p:extLst>
    <p:ext uri="{DCECCB84-F9BA-43D5-87BE-67443E8EF086}">
      <p15:sldGuideLst xmlns:p15="http://schemas.microsoft.com/office/powerpoint/2012/main">
        <p15:guide id="1" orient="horz" pos="3805">
          <p15:clr>
            <a:srgbClr val="FBAE40"/>
          </p15:clr>
        </p15:guide>
        <p15:guide id="2" pos="3840">
          <p15:clr>
            <a:srgbClr val="FBAE40"/>
          </p15:clr>
        </p15:guide>
        <p15:guide id="3" orient="horz" pos="96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1"/>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3"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8481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45018" y="332077"/>
            <a:ext cx="10027707" cy="776139"/>
          </a:xfrm>
        </p:spPr>
        <p:txBody>
          <a:bodyPr/>
          <a:lstStyle>
            <a:lvl1pPr>
              <a:defRPr/>
            </a:lvl1pPr>
          </a:lstStyle>
          <a:p>
            <a:r>
              <a:rPr lang="en-US"/>
              <a:t>Click to edit Master title style</a:t>
            </a:r>
          </a:p>
        </p:txBody>
      </p:sp>
      <p:sp>
        <p:nvSpPr>
          <p:cNvPr id="7" name="Text Placeholder 6"/>
          <p:cNvSpPr>
            <a:spLocks noGrp="1"/>
          </p:cNvSpPr>
          <p:nvPr>
            <p:ph type="body" sz="quarter" idx="13"/>
          </p:nvPr>
        </p:nvSpPr>
        <p:spPr>
          <a:xfrm>
            <a:off x="345018" y="1763714"/>
            <a:ext cx="10027707" cy="4294187"/>
          </a:xfrm>
        </p:spPr>
        <p:txBody>
          <a:bodyPr vert="horz" lIns="0" tIns="0" rIns="0" bIns="0" rtlCol="0">
            <a:noAutofit/>
          </a:bodyPr>
          <a:lstStyle>
            <a:lvl1pPr>
              <a:defRPr lang="en-US" sz="1800" dirty="0" smtClean="0"/>
            </a:lvl1pPr>
            <a:lvl2pPr marL="182875">
              <a:defRPr lang="en-US" sz="1800" dirty="0" smtClean="0"/>
            </a:lvl2pPr>
            <a:lvl3pPr marL="365751">
              <a:defRPr lang="en-US" sz="1800" dirty="0" smtClean="0"/>
            </a:lvl3pPr>
            <a:lvl4pPr>
              <a:defRPr lang="en-US" sz="1800" dirty="0" smtClean="0"/>
            </a:lvl4pPr>
            <a:lvl5pPr>
              <a:defRPr lang="en-US" sz="18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870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Glow Gradient 3/4 Vertical R w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22E154-64B8-3946-89B7-54C83B1FC1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200000" cy="6858000"/>
          </a:xfrm>
          <a:prstGeom prst="rect">
            <a:avLst/>
          </a:prstGeom>
        </p:spPr>
      </p:pic>
      <p:pic>
        <p:nvPicPr>
          <p:cNvPr id="29" name="Picture 28">
            <a:extLst>
              <a:ext uri="{FF2B5EF4-FFF2-40B4-BE49-F238E27FC236}">
                <a16:creationId xmlns:a16="http://schemas.microsoft.com/office/drawing/2014/main" id="{30C291C9-0BB4-C94B-98B9-7F5BFF2A8F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362412" y="0"/>
            <a:ext cx="8829588" cy="6858000"/>
          </a:xfrm>
          <a:prstGeom prst="rect">
            <a:avLst/>
          </a:prstGeom>
        </p:spPr>
      </p:pic>
      <p:sp>
        <p:nvSpPr>
          <p:cNvPr id="3" name="Content Placeholder 2"/>
          <p:cNvSpPr>
            <a:spLocks noGrp="1"/>
          </p:cNvSpPr>
          <p:nvPr>
            <p:ph sz="half" idx="1"/>
          </p:nvPr>
        </p:nvSpPr>
        <p:spPr>
          <a:xfrm>
            <a:off x="5268509"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9" y="390719"/>
            <a:ext cx="6323423" cy="1080000"/>
          </a:xfrm>
          <a:prstGeom prst="rect">
            <a:avLst/>
          </a:prstGeom>
        </p:spPr>
        <p:txBody>
          <a:bodyPr/>
          <a:lstStyle>
            <a:lvl1pPr>
              <a:defRPr>
                <a:solidFill>
                  <a:schemeClr val="bg1"/>
                </a:solidFill>
              </a:defRPr>
            </a:lvl1pPr>
          </a:lstStyle>
          <a:p>
            <a:r>
              <a:rPr lang="en-GB"/>
              <a:t>Click to edit Master title style</a:t>
            </a:r>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4" name="Rectangle 13"/>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8" name="Rectangle 17"/>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19" name="Rectangle 18"/>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5" name="Rectangle 24"/>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6" name="Rectangle 25"/>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5" y="6092355"/>
            <a:ext cx="1494933" cy="548639"/>
          </a:xfrm>
          <a:prstGeom prst="rect">
            <a:avLst/>
          </a:prstGeom>
        </p:spPr>
      </p:pic>
    </p:spTree>
    <p:extLst>
      <p:ext uri="{BB962C8B-B14F-4D97-AF65-F5344CB8AC3E}">
        <p14:creationId xmlns:p14="http://schemas.microsoft.com/office/powerpoint/2010/main" val="15683117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6A36B5-31C5-4E76-B24B-743E8A9934E8}"/>
              </a:ext>
            </a:extLst>
          </p:cNvPr>
          <p:cNvSpPr/>
          <p:nvPr userDrawn="1"/>
        </p:nvSpPr>
        <p:spPr>
          <a:xfrm>
            <a:off x="694944" y="1"/>
            <a:ext cx="10789920" cy="36000"/>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5" name="Title 4">
            <a:extLst>
              <a:ext uri="{FF2B5EF4-FFF2-40B4-BE49-F238E27FC236}">
                <a16:creationId xmlns:a16="http://schemas.microsoft.com/office/drawing/2014/main" id="{FA555EA6-F94A-4A92-AE5A-4088FFAC22B7}"/>
              </a:ext>
            </a:extLst>
          </p:cNvPr>
          <p:cNvSpPr>
            <a:spLocks noGrp="1"/>
          </p:cNvSpPr>
          <p:nvPr>
            <p:ph type="title"/>
          </p:nvPr>
        </p:nvSpPr>
        <p:spPr>
          <a:xfrm>
            <a:off x="694945" y="116312"/>
            <a:ext cx="10789921" cy="898615"/>
          </a:xfrm>
        </p:spPr>
        <p:txBody>
          <a:bodyPr anchor="t"/>
          <a:lstStyle/>
          <a:p>
            <a:r>
              <a:rPr lang="en-US"/>
              <a:t>Click to edit Master title style</a:t>
            </a:r>
            <a:endParaRPr lang="en-IN"/>
          </a:p>
        </p:txBody>
      </p:sp>
      <p:sp>
        <p:nvSpPr>
          <p:cNvPr id="4" name="Slide Number Placeholder 2">
            <a:extLst>
              <a:ext uri="{FF2B5EF4-FFF2-40B4-BE49-F238E27FC236}">
                <a16:creationId xmlns:a16="http://schemas.microsoft.com/office/drawing/2014/main" id="{4D2D0B8D-FD4E-4A7D-8525-56605983160B}"/>
              </a:ext>
            </a:extLst>
          </p:cNvPr>
          <p:cNvSpPr>
            <a:spLocks noGrp="1"/>
          </p:cNvSpPr>
          <p:nvPr>
            <p:ph type="sldNum" sz="quarter" idx="4"/>
          </p:nvPr>
        </p:nvSpPr>
        <p:spPr>
          <a:xfrm>
            <a:off x="11153104" y="6376564"/>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DB8E14B5-C364-4626-9E2D-EF3FD60D493A}"/>
              </a:ext>
            </a:extLst>
          </p:cNvPr>
          <p:cNvSpPr txBox="1">
            <a:spLocks/>
          </p:cNvSpPr>
          <p:nvPr userDrawn="1"/>
        </p:nvSpPr>
        <p:spPr>
          <a:xfrm>
            <a:off x="7116407" y="6376565"/>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pic>
        <p:nvPicPr>
          <p:cNvPr id="7" name="Picture 6" descr="AvanadeLogoNoTM_AWColor_RGB.png">
            <a:extLst>
              <a:ext uri="{FF2B5EF4-FFF2-40B4-BE49-F238E27FC236}">
                <a16:creationId xmlns:a16="http://schemas.microsoft.com/office/drawing/2014/main" id="{0746CEF7-16E2-41FD-8BF1-4D1A90D79D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4586" y="6174391"/>
            <a:ext cx="1494933" cy="548639"/>
          </a:xfrm>
          <a:prstGeom prst="rect">
            <a:avLst/>
          </a:prstGeom>
        </p:spPr>
      </p:pic>
    </p:spTree>
    <p:extLst>
      <p:ext uri="{BB962C8B-B14F-4D97-AF65-F5344CB8AC3E}">
        <p14:creationId xmlns:p14="http://schemas.microsoft.com/office/powerpoint/2010/main" val="34896902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Glow 1/2 Vertical L no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C7B251-C5F0-D14B-A2AB-0AA8E20129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3"/>
            <a:ext cx="6588493" cy="6858001"/>
          </a:xfrm>
          <a:prstGeom prst="rect">
            <a:avLst/>
          </a:prstGeom>
        </p:spPr>
      </p:pic>
      <p:sp>
        <p:nvSpPr>
          <p:cNvPr id="3" name="Slide Number Placeholder 2">
            <a:extLst>
              <a:ext uri="{FF2B5EF4-FFF2-40B4-BE49-F238E27FC236}">
                <a16:creationId xmlns:a16="http://schemas.microsoft.com/office/drawing/2014/main" id="{04E38365-717B-164B-9930-27F37D2F87E6}"/>
              </a:ext>
            </a:extLst>
          </p:cNvPr>
          <p:cNvSpPr>
            <a:spLocks noGrp="1"/>
          </p:cNvSpPr>
          <p:nvPr>
            <p:ph type="sldNum" sz="quarter" idx="11"/>
          </p:nvPr>
        </p:nvSpPr>
        <p:spPr/>
        <p:txBody>
          <a:bodyPr/>
          <a:lstStyle>
            <a:lvl1pPr algn="r">
              <a:defRPr sz="1100"/>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1EA5ADBC-E4F9-7C4E-89E9-13521BF14761}"/>
              </a:ext>
            </a:extLst>
          </p:cNvPr>
          <p:cNvSpPr txBox="1">
            <a:spLocks/>
          </p:cNvSpPr>
          <p:nvPr userDrawn="1"/>
        </p:nvSpPr>
        <p:spPr>
          <a:xfrm>
            <a:off x="5102870" y="6630232"/>
            <a:ext cx="4114800" cy="227766"/>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1">
                <a:latin typeface="Segoe UI Semibold" panose="020B0502040204020203" pitchFamily="34" charset="0"/>
                <a:cs typeface="Segoe UI Semibold" panose="020B0502040204020203" pitchFamily="34" charset="0"/>
              </a:rPr>
              <a:t>©2020 Avanade Inc. All Rights Reserved. &lt;Confidential&gt; </a:t>
            </a:r>
          </a:p>
        </p:txBody>
      </p:sp>
      <p:pic>
        <p:nvPicPr>
          <p:cNvPr id="9" name="Picture 8">
            <a:extLst>
              <a:ext uri="{FF2B5EF4-FFF2-40B4-BE49-F238E27FC236}">
                <a16:creationId xmlns:a16="http://schemas.microsoft.com/office/drawing/2014/main" id="{11D0A6F0-8F5E-4CD5-A4FA-891BF4C87D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9415" y="6482117"/>
            <a:ext cx="1200727" cy="303302"/>
          </a:xfrm>
          <a:prstGeom prst="rect">
            <a:avLst/>
          </a:prstGeom>
        </p:spPr>
      </p:pic>
    </p:spTree>
    <p:extLst>
      <p:ext uri="{BB962C8B-B14F-4D97-AF65-F5344CB8AC3E}">
        <p14:creationId xmlns:p14="http://schemas.microsoft.com/office/powerpoint/2010/main" val="293829600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691377" y="125248"/>
            <a:ext cx="10783229" cy="998344"/>
          </a:xfrm>
          <a:prstGeom prst="rect">
            <a:avLst/>
          </a:prstGeom>
        </p:spPr>
        <p:txBody>
          <a:bodyPr anchor="ct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6EC4619E-AC9E-4C82-A585-A7B5F5EE5345}"/>
              </a:ext>
            </a:extLst>
          </p:cNvPr>
          <p:cNvSpPr/>
          <p:nvPr userDrawn="1"/>
        </p:nvSpPr>
        <p:spPr>
          <a:xfrm>
            <a:off x="694944" y="1"/>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p>
        </p:txBody>
      </p:sp>
    </p:spTree>
    <p:extLst>
      <p:ext uri="{BB962C8B-B14F-4D97-AF65-F5344CB8AC3E}">
        <p14:creationId xmlns:p14="http://schemas.microsoft.com/office/powerpoint/2010/main" val="2530320637"/>
      </p:ext>
    </p:extLst>
  </p:cSld>
  <p:clrMapOvr>
    <a:masterClrMapping/>
  </p:clrMapOvr>
  <p:transition>
    <p:fade/>
  </p:transition>
  <p:extLst>
    <p:ext uri="{DCECCB84-F9BA-43D5-87BE-67443E8EF086}">
      <p15:sldGuideLst xmlns:p15="http://schemas.microsoft.com/office/powerpoint/2012/main">
        <p15:guide id="1" orient="horz" pos="720">
          <p15:clr>
            <a:srgbClr val="FBAE40"/>
          </p15:clr>
        </p15:guide>
        <p15:guide id="2" pos="408">
          <p15:clr>
            <a:srgbClr val="FBAE40"/>
          </p15:clr>
        </p15:guide>
        <p15:guide id="3" pos="7248">
          <p15:clr>
            <a:srgbClr val="FBAE40"/>
          </p15:clr>
        </p15:guide>
        <p15:guide id="4" orient="horz" pos="39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34B914B-5C27-4425-A3B2-52449CDBEFE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n-US" sz="4000" b="0" i="0" baseline="0">
              <a:latin typeface="Graphik Regular" panose="020B0503030202060203" pitchFamily="34" charset="0"/>
              <a:ea typeface="+mj-ea"/>
              <a:cs typeface="+mj-cs"/>
              <a:sym typeface="Graphik" panose="020B0503030202060203" pitchFamily="34" charset="0"/>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solidFill>
                  <a:srgbClr val="919191"/>
                </a:solidFill>
              </a:rPr>
              <a:pPr/>
              <a:t>‹#›</a:t>
            </a:fld>
            <a:endParaRPr lang="en-US">
              <a:solidFill>
                <a:srgbClr val="919191"/>
              </a:solidFill>
            </a:endParaRPr>
          </a:p>
        </p:txBody>
      </p:sp>
      <p:sp>
        <p:nvSpPr>
          <p:cNvPr id="2" name="Titel 1"/>
          <p:cNvSpPr>
            <a:spLocks noGrp="1"/>
          </p:cNvSpPr>
          <p:nvPr>
            <p:ph type="title" hasCustomPrompt="1"/>
          </p:nvPr>
        </p:nvSpPr>
        <p:spPr>
          <a:xfrm>
            <a:off x="381001" y="381002"/>
            <a:ext cx="10144125" cy="1295401"/>
          </a:xfrm>
        </p:spPr>
        <p:txBody>
          <a:bodyPr/>
          <a:lstStyle>
            <a:lvl1pPr>
              <a:defRPr/>
            </a:lvl1pPr>
          </a:lstStyle>
          <a:p>
            <a:r>
              <a:rPr lang="en-US"/>
              <a:t>Click to edit Master title style</a:t>
            </a:r>
          </a:p>
        </p:txBody>
      </p:sp>
      <p:sp>
        <p:nvSpPr>
          <p:cNvPr id="5" name="Footer Placeholder 3"/>
          <p:cNvSpPr>
            <a:spLocks noGrp="1"/>
          </p:cNvSpPr>
          <p:nvPr>
            <p:ph type="ftr" sz="quarter" idx="3"/>
          </p:nvPr>
        </p:nvSpPr>
        <p:spPr>
          <a:xfrm>
            <a:off x="381000" y="6407925"/>
            <a:ext cx="4114800" cy="138499"/>
          </a:xfrm>
          <a:prstGeom prst="rect">
            <a:avLst/>
          </a:prstGeom>
        </p:spPr>
        <p:txBody>
          <a:bodyPr vert="horz" wrap="square" lIns="0" tIns="0" rIns="0" bIns="0" rtlCol="0" anchor="t" anchorCtr="0">
            <a:noAutofit/>
          </a:bodyPr>
          <a:lstStyle>
            <a:lvl1pPr marL="0" indent="0" algn="l">
              <a:lnSpc>
                <a:spcPct val="100000"/>
              </a:lnSpc>
              <a:spcBef>
                <a:spcPts val="0"/>
              </a:spcBef>
              <a:spcAft>
                <a:spcPts val="0"/>
              </a:spcAft>
              <a:buFontTx/>
              <a:buNone/>
              <a:defRPr lang="en-AU" sz="900" b="0" i="0">
                <a:solidFill>
                  <a:srgbClr val="919191"/>
                </a:solidFill>
                <a:latin typeface="Graphik Regular" panose="020B0503030202060203" pitchFamily="34" charset="0"/>
                <a:sym typeface="Graphik" panose="020B0503030202060203" pitchFamily="34" charset="0"/>
              </a:defRPr>
            </a:lvl1pPr>
          </a:lstStyle>
          <a:p>
            <a:pPr defTabSz="1087106"/>
            <a:r>
              <a:rPr lang="en-US"/>
              <a:t>Copyright © 2020 Accenture  All rights reserved.</a:t>
            </a:r>
          </a:p>
        </p:txBody>
      </p:sp>
      <p:sp>
        <p:nvSpPr>
          <p:cNvPr id="10" name="Inhaltsplatzhalter 9">
            <a:extLst>
              <a:ext uri="{FF2B5EF4-FFF2-40B4-BE49-F238E27FC236}">
                <a16:creationId xmlns:a16="http://schemas.microsoft.com/office/drawing/2014/main" id="{CA03F2D7-2EF8-452B-B7E7-ECCBE5981011}"/>
              </a:ext>
            </a:extLst>
          </p:cNvPr>
          <p:cNvSpPr>
            <a:spLocks noGrp="1"/>
          </p:cNvSpPr>
          <p:nvPr>
            <p:ph sz="quarter" idx="13" hasCustomPrompt="1"/>
          </p:nvPr>
        </p:nvSpPr>
        <p:spPr>
          <a:xfrm>
            <a:off x="381000" y="1808163"/>
            <a:ext cx="11430000" cy="4357687"/>
          </a:xfrm>
        </p:spPr>
        <p:txBody>
          <a:bodyPr/>
          <a:lstStyle>
            <a:lvl1pPr>
              <a:defRPr/>
            </a:lvl1pPr>
            <a:lvl2pPr>
              <a:defRPr/>
            </a:lvl2pPr>
            <a:lvl3pPr>
              <a:defRPr/>
            </a:lvl3pPr>
            <a:lvl4pPr>
              <a:defRPr/>
            </a:lvl4pPr>
            <a:lvl5pPr>
              <a:defRPr/>
            </a:lvl5pPr>
          </a:lstStyle>
          <a:p>
            <a:pPr lvl="0"/>
            <a:r>
              <a:rPr lang="en-US"/>
              <a:t>Edit Master text styles 1</a:t>
            </a:r>
          </a:p>
          <a:p>
            <a:pPr lvl="1"/>
            <a:r>
              <a:rPr lang="en-US"/>
              <a:t>Text 2</a:t>
            </a:r>
          </a:p>
          <a:p>
            <a:pPr lvl="2"/>
            <a:r>
              <a:rPr lang="en-US"/>
              <a:t>Text 3</a:t>
            </a:r>
          </a:p>
          <a:p>
            <a:pPr lvl="3"/>
            <a:r>
              <a:rPr lang="en-US"/>
              <a:t>Text 4</a:t>
            </a:r>
          </a:p>
          <a:p>
            <a:pPr lvl="4"/>
            <a:r>
              <a:rPr lang="en-US"/>
              <a:t>Text 5</a:t>
            </a:r>
          </a:p>
        </p:txBody>
      </p:sp>
    </p:spTree>
    <p:extLst>
      <p:ext uri="{BB962C8B-B14F-4D97-AF65-F5344CB8AC3E}">
        <p14:creationId xmlns:p14="http://schemas.microsoft.com/office/powerpoint/2010/main" val="212946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E0D1-E3F8-1D4B-B1D7-DF23CCEE80B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7DABD3-5274-4645-A88F-04AED99A47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F15678F-D208-0D4C-82C9-45708186D03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7984DC-A20D-E94B-BB19-9A07A8EF5057}"/>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6" name="Footer Placeholder 5">
            <a:extLst>
              <a:ext uri="{FF2B5EF4-FFF2-40B4-BE49-F238E27FC236}">
                <a16:creationId xmlns:a16="http://schemas.microsoft.com/office/drawing/2014/main" id="{1E73BA1F-E830-5949-B59D-0E1BE2FB67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C8FF7-9D0C-5440-B85E-D6E2D56B0C29}"/>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35909385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5979418" y="6536531"/>
            <a:ext cx="228403" cy="261938"/>
          </a:xfrm>
          <a:prstGeom prst="rect">
            <a:avLst/>
          </a:prstGeom>
        </p:spPr>
        <p:txBody>
          <a:bodyPr lIns="71437" tIns="71437" rIns="71437" bIns="71437" anchor="t"/>
          <a:lstStyle>
            <a:lvl1pPr algn="ctr" defTabSz="410766">
              <a:defRPr sz="1100">
                <a:solidFill>
                  <a:srgbClr val="000000"/>
                </a:solidFill>
                <a:latin typeface="+mn-lt"/>
                <a:ea typeface="+mn-ea"/>
                <a:cs typeface="+mn-cs"/>
                <a:sym typeface="Segoe UI"/>
              </a:defRPr>
            </a:lvl1pPr>
          </a:lstStyle>
          <a:p>
            <a:fld id="{86CB4B4D-7CA3-9044-876B-883B54F8677D}" type="slidenum">
              <a:t>‹#›</a:t>
            </a:fld>
            <a:endParaRPr/>
          </a:p>
        </p:txBody>
      </p:sp>
    </p:spTree>
    <p:extLst>
      <p:ext uri="{BB962C8B-B14F-4D97-AF65-F5344CB8AC3E}">
        <p14:creationId xmlns:p14="http://schemas.microsoft.com/office/powerpoint/2010/main" val="22100849"/>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313894-91D4-4147-BF19-0938BBD2A4AE}"/>
              </a:ext>
            </a:extLst>
          </p:cNvPr>
          <p:cNvPicPr>
            <a:picLocks noChangeAspect="1"/>
          </p:cNvPicPr>
          <p:nvPr userDrawn="1"/>
        </p:nvPicPr>
        <p:blipFill>
          <a:blip r:embed="rId2"/>
          <a:stretch>
            <a:fillRect/>
          </a:stretch>
        </p:blipFill>
        <p:spPr>
          <a:xfrm>
            <a:off x="1524" y="0"/>
            <a:ext cx="12188951" cy="6858000"/>
          </a:xfrm>
          <a:prstGeom prst="rect">
            <a:avLst/>
          </a:prstGeom>
        </p:spPr>
      </p:pic>
      <p:sp>
        <p:nvSpPr>
          <p:cNvPr id="20" name="Rectangle 19">
            <a:extLst>
              <a:ext uri="{FF2B5EF4-FFF2-40B4-BE49-F238E27FC236}">
                <a16:creationId xmlns:a16="http://schemas.microsoft.com/office/drawing/2014/main" id="{09DD6353-C44F-4FC0-9012-13F77773CBAF}"/>
              </a:ext>
            </a:extLst>
          </p:cNvPr>
          <p:cNvSpPr/>
          <p:nvPr userDrawn="1"/>
        </p:nvSpPr>
        <p:spPr>
          <a:xfrm>
            <a:off x="0" y="0"/>
            <a:ext cx="12192000" cy="6858000"/>
          </a:xfrm>
          <a:prstGeom prst="rect">
            <a:avLst/>
          </a:prstGeom>
          <a:gradFill>
            <a:gsLst>
              <a:gs pos="0">
                <a:schemeClr val="tx1">
                  <a:alpha val="50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AU" err="1"/>
          </a:p>
        </p:txBody>
      </p:sp>
      <p:pic>
        <p:nvPicPr>
          <p:cNvPr id="18" name="Graphic 17">
            <a:extLst>
              <a:ext uri="{FF2B5EF4-FFF2-40B4-BE49-F238E27FC236}">
                <a16:creationId xmlns:a16="http://schemas.microsoft.com/office/drawing/2014/main" id="{C607C631-07A1-48AF-9ADA-54E06B7221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3700" y="672102"/>
            <a:ext cx="1800000" cy="451948"/>
          </a:xfrm>
          <a:prstGeom prst="rect">
            <a:avLst/>
          </a:prstGeom>
        </p:spPr>
      </p:pic>
    </p:spTree>
    <p:extLst>
      <p:ext uri="{BB962C8B-B14F-4D97-AF65-F5344CB8AC3E}">
        <p14:creationId xmlns:p14="http://schemas.microsoft.com/office/powerpoint/2010/main" val="39485871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White1">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313894-91D4-4147-BF19-0938BBD2A4AE}"/>
              </a:ext>
            </a:extLst>
          </p:cNvPr>
          <p:cNvPicPr>
            <a:picLocks noChangeAspect="1"/>
          </p:cNvPicPr>
          <p:nvPr userDrawn="1"/>
        </p:nvPicPr>
        <p:blipFill rotWithShape="1">
          <a:blip r:embed="rId2"/>
          <a:srcRect l="4238"/>
          <a:stretch/>
        </p:blipFill>
        <p:spPr>
          <a:xfrm>
            <a:off x="381000" y="381000"/>
            <a:ext cx="8609076" cy="5058183"/>
          </a:xfrm>
          <a:prstGeom prst="rect">
            <a:avLst/>
          </a:prstGeom>
        </p:spPr>
      </p:pic>
      <p:pic>
        <p:nvPicPr>
          <p:cNvPr id="3" name="Graphic 2">
            <a:extLst>
              <a:ext uri="{FF2B5EF4-FFF2-40B4-BE49-F238E27FC236}">
                <a16:creationId xmlns:a16="http://schemas.microsoft.com/office/drawing/2014/main" id="{EECB3EF5-8B2D-4E66-9282-E964171ECDC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5791" y="5918781"/>
            <a:ext cx="1720551" cy="432000"/>
          </a:xfrm>
          <a:prstGeom prst="rect">
            <a:avLst/>
          </a:prstGeom>
        </p:spPr>
      </p:pic>
      <p:pic>
        <p:nvPicPr>
          <p:cNvPr id="1026" name="Picture 2">
            <a:extLst>
              <a:ext uri="{FF2B5EF4-FFF2-40B4-BE49-F238E27FC236}">
                <a16:creationId xmlns:a16="http://schemas.microsoft.com/office/drawing/2014/main" id="{42BDBA60-596D-430B-91A9-E87DE57BC028}"/>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838599" y="5707949"/>
            <a:ext cx="2151477" cy="64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303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ng Headlin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249897-4760-4C0B-9EB9-90108E1B1CE5}"/>
              </a:ext>
            </a:extLst>
          </p:cNvPr>
          <p:cNvSpPr>
            <a:spLocks noGrp="1"/>
          </p:cNvSpPr>
          <p:nvPr>
            <p:ph type="title"/>
          </p:nvPr>
        </p:nvSpPr>
        <p:spPr/>
        <p:txBody>
          <a:bodyPr/>
          <a:lstStyle/>
          <a:p>
            <a:r>
              <a:rPr lang="en-AU"/>
              <a:t>Click to edit Master title style</a:t>
            </a:r>
          </a:p>
        </p:txBody>
      </p:sp>
      <p:pic>
        <p:nvPicPr>
          <p:cNvPr id="4" name="Picture 3" descr="AvanadeLogoNoTM_AWColor_RGB.png">
            <a:extLst>
              <a:ext uri="{FF2B5EF4-FFF2-40B4-BE49-F238E27FC236}">
                <a16:creationId xmlns:a16="http://schemas.microsoft.com/office/drawing/2014/main" id="{63E12616-BC8E-458B-A4C0-DD2AB67BC9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8455"/>
          <a:stretch/>
        </p:blipFill>
        <p:spPr>
          <a:xfrm>
            <a:off x="210312" y="6390138"/>
            <a:ext cx="341376" cy="397159"/>
          </a:xfrm>
          <a:prstGeom prst="rect">
            <a:avLst/>
          </a:prstGeom>
        </p:spPr>
      </p:pic>
    </p:spTree>
    <p:extLst>
      <p:ext uri="{BB962C8B-B14F-4D97-AF65-F5344CB8AC3E}">
        <p14:creationId xmlns:p14="http://schemas.microsoft.com/office/powerpoint/2010/main" val="385853025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pic>
        <p:nvPicPr>
          <p:cNvPr id="4" name="Picture 3" descr="AvanadeLogoNoTM_AWColor_RGB.png">
            <a:extLst>
              <a:ext uri="{FF2B5EF4-FFF2-40B4-BE49-F238E27FC236}">
                <a16:creationId xmlns:a16="http://schemas.microsoft.com/office/drawing/2014/main" id="{01991DFF-518C-4D2F-AA11-1CFAEF4FAE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8455"/>
          <a:stretch/>
        </p:blipFill>
        <p:spPr>
          <a:xfrm>
            <a:off x="210312" y="6390138"/>
            <a:ext cx="341376" cy="397159"/>
          </a:xfrm>
          <a:prstGeom prst="rect">
            <a:avLst/>
          </a:prstGeom>
        </p:spPr>
      </p:pic>
    </p:spTree>
    <p:extLst>
      <p:ext uri="{BB962C8B-B14F-4D97-AF65-F5344CB8AC3E}">
        <p14:creationId xmlns:p14="http://schemas.microsoft.com/office/powerpoint/2010/main" val="139560774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7" name="Picture 6" descr="A picture containing person, wall, person, indoor&#10;&#10;Description automatically generated">
            <a:extLst>
              <a:ext uri="{FF2B5EF4-FFF2-40B4-BE49-F238E27FC236}">
                <a16:creationId xmlns:a16="http://schemas.microsoft.com/office/drawing/2014/main" id="{BCB817E3-9B4A-48E9-92EC-1216E20E88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2563" b="21547"/>
          <a:stretch/>
        </p:blipFill>
        <p:spPr>
          <a:xfrm>
            <a:off x="-1" y="0"/>
            <a:ext cx="12182731" cy="4325257"/>
          </a:xfrm>
          <a:prstGeom prst="rect">
            <a:avLst/>
          </a:prstGeom>
        </p:spPr>
      </p:pic>
      <p:sp>
        <p:nvSpPr>
          <p:cNvPr id="8" name="Rectangle 7">
            <a:extLst>
              <a:ext uri="{FF2B5EF4-FFF2-40B4-BE49-F238E27FC236}">
                <a16:creationId xmlns:a16="http://schemas.microsoft.com/office/drawing/2014/main" id="{DAF86A3D-86A4-40AB-A7DC-71943D712A4B}"/>
              </a:ext>
            </a:extLst>
          </p:cNvPr>
          <p:cNvSpPr/>
          <p:nvPr userDrawn="1"/>
        </p:nvSpPr>
        <p:spPr>
          <a:xfrm>
            <a:off x="-1" y="1205030"/>
            <a:ext cx="12182731" cy="3120227"/>
          </a:xfrm>
          <a:prstGeom prst="rect">
            <a:avLst/>
          </a:prstGeom>
          <a:gradFill>
            <a:gsLst>
              <a:gs pos="100000">
                <a:schemeClr val="tx1">
                  <a:alpha val="50000"/>
                </a:schemeClr>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AU" err="1"/>
          </a:p>
        </p:txBody>
      </p:sp>
      <p:pic>
        <p:nvPicPr>
          <p:cNvPr id="6" name="Picture 5" descr="AvanadeLogoNoTM_AWColor_RGB.png">
            <a:extLst>
              <a:ext uri="{FF2B5EF4-FFF2-40B4-BE49-F238E27FC236}">
                <a16:creationId xmlns:a16="http://schemas.microsoft.com/office/drawing/2014/main" id="{2DA1224C-6C80-487A-987B-8C770AED22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68455"/>
          <a:stretch/>
        </p:blipFill>
        <p:spPr>
          <a:xfrm>
            <a:off x="210312" y="6390138"/>
            <a:ext cx="341376" cy="397159"/>
          </a:xfrm>
          <a:prstGeom prst="rect">
            <a:avLst/>
          </a:prstGeom>
        </p:spPr>
      </p:pic>
    </p:spTree>
    <p:extLst>
      <p:ext uri="{BB962C8B-B14F-4D97-AF65-F5344CB8AC3E}">
        <p14:creationId xmlns:p14="http://schemas.microsoft.com/office/powerpoint/2010/main" val="440456846"/>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pic>
        <p:nvPicPr>
          <p:cNvPr id="4" name="Picture 3" descr="A picture containing indoor, person, computer, table&#10;&#10;Description automatically generated">
            <a:extLst>
              <a:ext uri="{FF2B5EF4-FFF2-40B4-BE49-F238E27FC236}">
                <a16:creationId xmlns:a16="http://schemas.microsoft.com/office/drawing/2014/main" id="{26592B25-FC35-4C2E-9FA7-9345FCDA4A42}"/>
              </a:ext>
            </a:extLst>
          </p:cNvPr>
          <p:cNvPicPr>
            <a:picLocks noChangeAspect="1"/>
          </p:cNvPicPr>
          <p:nvPr userDrawn="1"/>
        </p:nvPicPr>
        <p:blipFill rotWithShape="1">
          <a:blip r:embed="rId2"/>
          <a:srcRect t="24643" b="30898"/>
          <a:stretch/>
        </p:blipFill>
        <p:spPr>
          <a:xfrm>
            <a:off x="-18138" y="0"/>
            <a:ext cx="12210138" cy="3619500"/>
          </a:xfrm>
          <a:prstGeom prst="rect">
            <a:avLst/>
          </a:prstGeom>
        </p:spPr>
      </p:pic>
      <p:sp>
        <p:nvSpPr>
          <p:cNvPr id="8" name="Rectangle 7">
            <a:extLst>
              <a:ext uri="{FF2B5EF4-FFF2-40B4-BE49-F238E27FC236}">
                <a16:creationId xmlns:a16="http://schemas.microsoft.com/office/drawing/2014/main" id="{DAF86A3D-86A4-40AB-A7DC-71943D712A4B}"/>
              </a:ext>
            </a:extLst>
          </p:cNvPr>
          <p:cNvSpPr/>
          <p:nvPr userDrawn="1"/>
        </p:nvSpPr>
        <p:spPr>
          <a:xfrm>
            <a:off x="-18138" y="1751693"/>
            <a:ext cx="12210138" cy="1867807"/>
          </a:xfrm>
          <a:prstGeom prst="rect">
            <a:avLst/>
          </a:prstGeom>
          <a:gradFill>
            <a:gsLst>
              <a:gs pos="100000">
                <a:schemeClr val="tx1">
                  <a:alpha val="50000"/>
                </a:schemeClr>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AU" err="1"/>
          </a:p>
        </p:txBody>
      </p:sp>
      <p:pic>
        <p:nvPicPr>
          <p:cNvPr id="9" name="Picture 8" descr="AvanadeLogoNoTM_AWColor_RGB.png">
            <a:extLst>
              <a:ext uri="{FF2B5EF4-FFF2-40B4-BE49-F238E27FC236}">
                <a16:creationId xmlns:a16="http://schemas.microsoft.com/office/drawing/2014/main" id="{648BFC26-0BD8-41F5-AFB4-34F6DEF35E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68455"/>
          <a:stretch/>
        </p:blipFill>
        <p:spPr>
          <a:xfrm>
            <a:off x="210312" y="6390138"/>
            <a:ext cx="341376" cy="397159"/>
          </a:xfrm>
          <a:prstGeom prst="rect">
            <a:avLst/>
          </a:prstGeom>
        </p:spPr>
      </p:pic>
    </p:spTree>
    <p:extLst>
      <p:ext uri="{BB962C8B-B14F-4D97-AF65-F5344CB8AC3E}">
        <p14:creationId xmlns:p14="http://schemas.microsoft.com/office/powerpoint/2010/main" val="308264057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C16305-5FB7-4587-8EE1-C4C84675418A}"/>
              </a:ext>
            </a:extLst>
          </p:cNvPr>
          <p:cNvPicPr>
            <a:picLocks noChangeAspect="1"/>
          </p:cNvPicPr>
          <p:nvPr userDrawn="1"/>
        </p:nvPicPr>
        <p:blipFill>
          <a:blip r:embed="rId2"/>
          <a:stretch>
            <a:fillRect/>
          </a:stretch>
        </p:blipFill>
        <p:spPr>
          <a:xfrm>
            <a:off x="1524" y="0"/>
            <a:ext cx="12188951" cy="6858000"/>
          </a:xfrm>
          <a:prstGeom prst="rect">
            <a:avLst/>
          </a:prstGeom>
        </p:spPr>
      </p:pic>
      <p:sp>
        <p:nvSpPr>
          <p:cNvPr id="10" name="Rectangle 9">
            <a:extLst>
              <a:ext uri="{FF2B5EF4-FFF2-40B4-BE49-F238E27FC236}">
                <a16:creationId xmlns:a16="http://schemas.microsoft.com/office/drawing/2014/main" id="{586AF6B1-EB14-41CE-B4D8-F41BAA153CC5}"/>
              </a:ext>
            </a:extLst>
          </p:cNvPr>
          <p:cNvSpPr/>
          <p:nvPr userDrawn="1"/>
        </p:nvSpPr>
        <p:spPr>
          <a:xfrm>
            <a:off x="-18138" y="4990193"/>
            <a:ext cx="12210138" cy="1867807"/>
          </a:xfrm>
          <a:prstGeom prst="rect">
            <a:avLst/>
          </a:prstGeom>
          <a:gradFill>
            <a:gsLst>
              <a:gs pos="100000">
                <a:schemeClr val="tx1">
                  <a:alpha val="50000"/>
                </a:schemeClr>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AU" err="1"/>
          </a:p>
        </p:txBody>
      </p:sp>
      <p:sp>
        <p:nvSpPr>
          <p:cNvPr id="7" name="TextBox 6">
            <a:extLst>
              <a:ext uri="{FF2B5EF4-FFF2-40B4-BE49-F238E27FC236}">
                <a16:creationId xmlns:a16="http://schemas.microsoft.com/office/drawing/2014/main" id="{82E63EF8-7559-4B6D-8FA6-29164ED1655E}"/>
              </a:ext>
            </a:extLst>
          </p:cNvPr>
          <p:cNvSpPr txBox="1"/>
          <p:nvPr userDrawn="1"/>
        </p:nvSpPr>
        <p:spPr>
          <a:xfrm>
            <a:off x="11599862" y="6522032"/>
            <a:ext cx="211138" cy="130805"/>
          </a:xfrm>
          <a:prstGeom prst="rect">
            <a:avLst/>
          </a:prstGeom>
          <a:noFill/>
        </p:spPr>
        <p:txBody>
          <a:bodyPr wrap="square" lIns="0" tIns="0" rIns="0" bIns="0" numCol="1" rtlCol="0" anchor="b" anchorCtr="0">
            <a:spAutoFit/>
          </a:bodyPr>
          <a:lstStyle/>
          <a:p>
            <a:pPr marL="0" indent="0" algn="r">
              <a:buSzPct val="25000"/>
            </a:pPr>
            <a:fld id="{A144C9C7-99DA-3C4F-8A8B-F1DF76FEB0FD}" type="slidenum">
              <a:rPr lang="en-AU" sz="850" b="0" i="0" smtClean="0">
                <a:solidFill>
                  <a:schemeClr val="bg1"/>
                </a:solidFill>
                <a:latin typeface="Arial" panose="020B0604020202020204" pitchFamily="34" charset="0"/>
                <a:ea typeface="Graphik" charset="0"/>
                <a:cs typeface="Arial" panose="020B0604020202020204" pitchFamily="34" charset="0"/>
              </a:rPr>
              <a:pPr marL="0" indent="0" algn="r">
                <a:buSzPct val="25000"/>
              </a:pPr>
              <a:t>‹#›</a:t>
            </a:fld>
            <a:endParaRPr lang="en-AU" sz="850" b="0" i="0">
              <a:solidFill>
                <a:schemeClr val="bg1"/>
              </a:solidFill>
              <a:latin typeface="Arial" panose="020B0604020202020204" pitchFamily="34" charset="0"/>
              <a:ea typeface="Graphik" charset="0"/>
              <a:cs typeface="Arial" panose="020B0604020202020204" pitchFamily="34" charset="0"/>
            </a:endParaRPr>
          </a:p>
        </p:txBody>
      </p:sp>
      <p:sp>
        <p:nvSpPr>
          <p:cNvPr id="9" name="Shape 26">
            <a:extLst>
              <a:ext uri="{FF2B5EF4-FFF2-40B4-BE49-F238E27FC236}">
                <a16:creationId xmlns:a16="http://schemas.microsoft.com/office/drawing/2014/main" id="{36DB1191-AD6E-4080-9001-06F1EDB3BC1B}"/>
              </a:ext>
            </a:extLst>
          </p:cNvPr>
          <p:cNvSpPr txBox="1"/>
          <p:nvPr userDrawn="1"/>
        </p:nvSpPr>
        <p:spPr>
          <a:xfrm>
            <a:off x="8261350" y="6522032"/>
            <a:ext cx="3287712" cy="130805"/>
          </a:xfrm>
          <a:prstGeom prst="rect">
            <a:avLst/>
          </a:prstGeom>
          <a:noFill/>
          <a:ln>
            <a:noFill/>
          </a:ln>
        </p:spPr>
        <p:txBody>
          <a:bodyPr wrap="square" lIns="0" tIns="0" rIns="72734" bIns="0" anchor="b" anchorCtr="0">
            <a:spAutoFit/>
          </a:bodyPr>
          <a:lstStyle/>
          <a:p>
            <a:pPr marL="0" marR="0" lvl="0" indent="0" algn="r" defTabSz="457217" rtl="0" eaLnBrk="1" fontAlgn="auto" latinLnBrk="0" hangingPunct="1">
              <a:lnSpc>
                <a:spcPct val="100000"/>
              </a:lnSpc>
              <a:spcBef>
                <a:spcPts val="0"/>
              </a:spcBef>
              <a:spcAft>
                <a:spcPts val="0"/>
              </a:spcAft>
              <a:buClrTx/>
              <a:buSzTx/>
              <a:buFontTx/>
              <a:buNone/>
              <a:tabLst/>
              <a:defRPr/>
            </a:pPr>
            <a:r>
              <a:rPr lang="en-AU" sz="850" b="0" i="0">
                <a:solidFill>
                  <a:schemeClr val="bg1"/>
                </a:solidFill>
                <a:latin typeface="Arial" panose="020B0604020202020204" pitchFamily="34" charset="0"/>
                <a:ea typeface="Proxima Nova"/>
                <a:cs typeface="Arial" panose="020B0604020202020204" pitchFamily="34" charset="0"/>
                <a:sym typeface="Proxima Nova"/>
              </a:rPr>
              <a:t>Copyright © 2022 Avanade. All rights reserved.</a:t>
            </a:r>
          </a:p>
        </p:txBody>
      </p:sp>
      <p:pic>
        <p:nvPicPr>
          <p:cNvPr id="13" name="Picture 12" descr="AvanadeLogoNoTM_AWColor_RGB.png">
            <a:extLst>
              <a:ext uri="{FF2B5EF4-FFF2-40B4-BE49-F238E27FC236}">
                <a16:creationId xmlns:a16="http://schemas.microsoft.com/office/drawing/2014/main" id="{120D005E-83D5-4097-9143-BD1114BB32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68455"/>
          <a:stretch/>
        </p:blipFill>
        <p:spPr>
          <a:xfrm>
            <a:off x="210312" y="6390138"/>
            <a:ext cx="341376" cy="397159"/>
          </a:xfrm>
          <a:prstGeom prst="rect">
            <a:avLst/>
          </a:prstGeom>
        </p:spPr>
      </p:pic>
    </p:spTree>
    <p:extLst>
      <p:ext uri="{BB962C8B-B14F-4D97-AF65-F5344CB8AC3E}">
        <p14:creationId xmlns:p14="http://schemas.microsoft.com/office/powerpoint/2010/main" val="91376945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7" name="Picture 6" descr="A picture containing person, indoor&#10;&#10;Description automatically generated">
            <a:extLst>
              <a:ext uri="{FF2B5EF4-FFF2-40B4-BE49-F238E27FC236}">
                <a16:creationId xmlns:a16="http://schemas.microsoft.com/office/drawing/2014/main" id="{EA7E175A-4AB6-4719-989B-762A2209E78B}"/>
              </a:ext>
            </a:extLst>
          </p:cNvPr>
          <p:cNvPicPr>
            <a:picLocks noChangeAspect="1"/>
          </p:cNvPicPr>
          <p:nvPr userDrawn="1"/>
        </p:nvPicPr>
        <p:blipFill>
          <a:blip r:embed="rId2"/>
          <a:stretch>
            <a:fillRect/>
          </a:stretch>
        </p:blipFill>
        <p:spPr>
          <a:xfrm>
            <a:off x="1524" y="0"/>
            <a:ext cx="12188951" cy="6858000"/>
          </a:xfrm>
          <a:prstGeom prst="rect">
            <a:avLst/>
          </a:prstGeom>
        </p:spPr>
      </p:pic>
      <p:pic>
        <p:nvPicPr>
          <p:cNvPr id="9" name="Picture 8" descr="AvanadeLogoNoTM_AWColor_RGB.png">
            <a:extLst>
              <a:ext uri="{FF2B5EF4-FFF2-40B4-BE49-F238E27FC236}">
                <a16:creationId xmlns:a16="http://schemas.microsoft.com/office/drawing/2014/main" id="{D12DD695-6599-447A-897D-90B286986E9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68455"/>
          <a:stretch/>
        </p:blipFill>
        <p:spPr>
          <a:xfrm>
            <a:off x="210312" y="6390138"/>
            <a:ext cx="341376" cy="397159"/>
          </a:xfrm>
          <a:prstGeom prst="rect">
            <a:avLst/>
          </a:prstGeom>
        </p:spPr>
      </p:pic>
    </p:spTree>
    <p:extLst>
      <p:ext uri="{BB962C8B-B14F-4D97-AF65-F5344CB8AC3E}">
        <p14:creationId xmlns:p14="http://schemas.microsoft.com/office/powerpoint/2010/main" val="2139494063"/>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7E175A-4AB6-4719-989B-762A2209E78B}"/>
              </a:ext>
            </a:extLst>
          </p:cNvPr>
          <p:cNvPicPr>
            <a:picLocks noChangeAspect="1"/>
          </p:cNvPicPr>
          <p:nvPr userDrawn="1"/>
        </p:nvPicPr>
        <p:blipFill rotWithShape="1">
          <a:blip r:embed="rId2"/>
          <a:srcRect r="52813"/>
          <a:stretch/>
        </p:blipFill>
        <p:spPr>
          <a:xfrm>
            <a:off x="1525" y="0"/>
            <a:ext cx="5751576" cy="6857999"/>
          </a:xfrm>
          <a:prstGeom prst="rect">
            <a:avLst/>
          </a:prstGeom>
        </p:spPr>
      </p:pic>
      <p:sp>
        <p:nvSpPr>
          <p:cNvPr id="4" name="Rectangle 3">
            <a:extLst>
              <a:ext uri="{FF2B5EF4-FFF2-40B4-BE49-F238E27FC236}">
                <a16:creationId xmlns:a16="http://schemas.microsoft.com/office/drawing/2014/main" id="{DAA2E1EE-6324-4848-9B95-A454EF210541}"/>
              </a:ext>
            </a:extLst>
          </p:cNvPr>
          <p:cNvSpPr/>
          <p:nvPr userDrawn="1"/>
        </p:nvSpPr>
        <p:spPr>
          <a:xfrm>
            <a:off x="0" y="3737773"/>
            <a:ext cx="5751576" cy="3120227"/>
          </a:xfrm>
          <a:prstGeom prst="rect">
            <a:avLst/>
          </a:prstGeom>
          <a:gradFill>
            <a:gsLst>
              <a:gs pos="100000">
                <a:schemeClr val="tx1">
                  <a:alpha val="50000"/>
                </a:schemeClr>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AU" err="1"/>
          </a:p>
        </p:txBody>
      </p:sp>
      <p:pic>
        <p:nvPicPr>
          <p:cNvPr id="10" name="Picture 9" descr="AvanadeLogoNoTM_AWColor_RGB.png">
            <a:extLst>
              <a:ext uri="{FF2B5EF4-FFF2-40B4-BE49-F238E27FC236}">
                <a16:creationId xmlns:a16="http://schemas.microsoft.com/office/drawing/2014/main" id="{EE13740A-EB5C-4DAB-A01D-34CD42D2C60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68455"/>
          <a:stretch/>
        </p:blipFill>
        <p:spPr>
          <a:xfrm>
            <a:off x="210312" y="6390138"/>
            <a:ext cx="341376" cy="397159"/>
          </a:xfrm>
          <a:prstGeom prst="rect">
            <a:avLst/>
          </a:prstGeom>
        </p:spPr>
      </p:pic>
    </p:spTree>
    <p:extLst>
      <p:ext uri="{BB962C8B-B14F-4D97-AF65-F5344CB8AC3E}">
        <p14:creationId xmlns:p14="http://schemas.microsoft.com/office/powerpoint/2010/main" val="40366197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18C86-4C0C-0142-98B5-0F7BF7338E2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A473E7A-DDEF-1B46-B1D0-876CCC874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F3F5A0B-93E9-CB4D-86AC-ECDC40F565E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E16000F-37AC-A64F-8E74-6117ACFEB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42C792C-A31A-7146-A711-D8A32FB0864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8C5939E-2CE3-0E43-A714-1FC7CF16A793}"/>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8" name="Footer Placeholder 7">
            <a:extLst>
              <a:ext uri="{FF2B5EF4-FFF2-40B4-BE49-F238E27FC236}">
                <a16:creationId xmlns:a16="http://schemas.microsoft.com/office/drawing/2014/main" id="{4B91E7A6-DE02-C547-AFCB-662C313864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5F541B-B336-D94C-B210-412C2D3A27A1}"/>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33093294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flipH="1">
            <a:off x="1185" y="0"/>
            <a:ext cx="12189630" cy="6858000"/>
          </a:xfrm>
          <a:prstGeom prst="rect">
            <a:avLst/>
          </a:prstGeom>
        </p:spPr>
      </p:pic>
      <p:pic>
        <p:nvPicPr>
          <p:cNvPr id="4" name="Picture 3" descr="A picture containing person, person, indoor&#10;&#10;Description automatically generated">
            <a:extLst>
              <a:ext uri="{FF2B5EF4-FFF2-40B4-BE49-F238E27FC236}">
                <a16:creationId xmlns:a16="http://schemas.microsoft.com/office/drawing/2014/main" id="{1C11A3DD-EF9D-4B3A-BF66-C21CD091D0D4}"/>
              </a:ext>
            </a:extLst>
          </p:cNvPr>
          <p:cNvPicPr>
            <a:picLocks noChangeAspect="1"/>
          </p:cNvPicPr>
          <p:nvPr userDrawn="1"/>
        </p:nvPicPr>
        <p:blipFill>
          <a:blip r:embed="rId3"/>
          <a:stretch>
            <a:fillRect/>
          </a:stretch>
        </p:blipFill>
        <p:spPr>
          <a:xfrm>
            <a:off x="1524" y="0"/>
            <a:ext cx="12188951" cy="6858000"/>
          </a:xfrm>
          <a:prstGeom prst="rect">
            <a:avLst/>
          </a:prstGeom>
        </p:spPr>
      </p:pic>
      <p:sp>
        <p:nvSpPr>
          <p:cNvPr id="18" name="Rectangle 17">
            <a:extLst>
              <a:ext uri="{FF2B5EF4-FFF2-40B4-BE49-F238E27FC236}">
                <a16:creationId xmlns:a16="http://schemas.microsoft.com/office/drawing/2014/main" id="{1D684CC7-EE64-42CD-A8AF-9D60E92B113D}"/>
              </a:ext>
            </a:extLst>
          </p:cNvPr>
          <p:cNvSpPr/>
          <p:nvPr userDrawn="1"/>
        </p:nvSpPr>
        <p:spPr>
          <a:xfrm>
            <a:off x="6096000" y="3429000"/>
            <a:ext cx="6096000" cy="3429000"/>
          </a:xfrm>
          <a:prstGeom prst="rect">
            <a:avLst/>
          </a:prstGeom>
          <a:gradFill>
            <a:gsLst>
              <a:gs pos="100000">
                <a:srgbClr val="000000">
                  <a:alpha val="50000"/>
                </a:srgbClr>
              </a:gs>
              <a:gs pos="0">
                <a:srgbClr val="000000">
                  <a:alpha val="0"/>
                </a:srgbClr>
              </a:gs>
            </a:gsLst>
            <a:lin ang="5400000" scaled="0"/>
          </a:gradFill>
          <a:ln w="12700" cap="flat" cmpd="sng" algn="ctr">
            <a:noFill/>
            <a:prstDash val="solid"/>
            <a:miter lim="800000"/>
          </a:ln>
          <a:effectLst/>
        </p:spPr>
        <p:txBody>
          <a:bodyPr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err="1">
              <a:ln>
                <a:noFill/>
              </a:ln>
              <a:solidFill>
                <a:srgbClr val="FFFFFF"/>
              </a:solidFill>
              <a:effectLst/>
              <a:uLnTx/>
              <a:uFillTx/>
              <a:latin typeface="Arial"/>
              <a:ea typeface="+mn-ea"/>
              <a:cs typeface="+mn-cs"/>
            </a:endParaRPr>
          </a:p>
        </p:txBody>
      </p:sp>
      <p:sp>
        <p:nvSpPr>
          <p:cNvPr id="15" name="TextBox 14">
            <a:extLst>
              <a:ext uri="{FF2B5EF4-FFF2-40B4-BE49-F238E27FC236}">
                <a16:creationId xmlns:a16="http://schemas.microsoft.com/office/drawing/2014/main" id="{237D95B1-F50C-426E-9FE5-764ADD405B8E}"/>
              </a:ext>
            </a:extLst>
          </p:cNvPr>
          <p:cNvSpPr txBox="1"/>
          <p:nvPr userDrawn="1"/>
        </p:nvSpPr>
        <p:spPr>
          <a:xfrm>
            <a:off x="11599862" y="6522032"/>
            <a:ext cx="211138" cy="130805"/>
          </a:xfrm>
          <a:prstGeom prst="rect">
            <a:avLst/>
          </a:prstGeom>
          <a:noFill/>
        </p:spPr>
        <p:txBody>
          <a:bodyPr wrap="square" lIns="0" tIns="0" rIns="0" bIns="0" numCol="1" rtlCol="0" anchor="b" anchorCtr="0">
            <a:spAutoFit/>
          </a:bodyPr>
          <a:lstStyle/>
          <a:p>
            <a:pPr marL="0" indent="0" algn="r">
              <a:buSzPct val="25000"/>
            </a:pPr>
            <a:fld id="{A144C9C7-99DA-3C4F-8A8B-F1DF76FEB0FD}" type="slidenum">
              <a:rPr lang="en-AU" sz="850" b="0" i="0" smtClean="0">
                <a:solidFill>
                  <a:schemeClr val="tx1">
                    <a:lumMod val="75000"/>
                    <a:lumOff val="25000"/>
                  </a:schemeClr>
                </a:solidFill>
                <a:latin typeface="Arial" panose="020B0604020202020204" pitchFamily="34" charset="0"/>
                <a:ea typeface="Graphik" charset="0"/>
                <a:cs typeface="Arial" panose="020B0604020202020204" pitchFamily="34" charset="0"/>
              </a:rPr>
              <a:pPr marL="0" indent="0" algn="r">
                <a:buSzPct val="25000"/>
              </a:pPr>
              <a:t>‹#›</a:t>
            </a:fld>
            <a:endParaRPr lang="en-AU" sz="850" b="0" i="0">
              <a:solidFill>
                <a:schemeClr val="tx1">
                  <a:lumMod val="75000"/>
                  <a:lumOff val="25000"/>
                </a:schemeClr>
              </a:solidFill>
              <a:latin typeface="Arial" panose="020B0604020202020204" pitchFamily="34" charset="0"/>
              <a:ea typeface="Graphik" charset="0"/>
              <a:cs typeface="Arial" panose="020B0604020202020204" pitchFamily="34" charset="0"/>
            </a:endParaRPr>
          </a:p>
        </p:txBody>
      </p:sp>
      <p:sp>
        <p:nvSpPr>
          <p:cNvPr id="16" name="Shape 26">
            <a:extLst>
              <a:ext uri="{FF2B5EF4-FFF2-40B4-BE49-F238E27FC236}">
                <a16:creationId xmlns:a16="http://schemas.microsoft.com/office/drawing/2014/main" id="{D6CAB6F2-F045-4A86-98A9-6CE227F99D37}"/>
              </a:ext>
            </a:extLst>
          </p:cNvPr>
          <p:cNvSpPr txBox="1"/>
          <p:nvPr userDrawn="1"/>
        </p:nvSpPr>
        <p:spPr>
          <a:xfrm>
            <a:off x="8261350" y="6522032"/>
            <a:ext cx="3287712" cy="130805"/>
          </a:xfrm>
          <a:prstGeom prst="rect">
            <a:avLst/>
          </a:prstGeom>
          <a:noFill/>
          <a:ln>
            <a:noFill/>
          </a:ln>
        </p:spPr>
        <p:txBody>
          <a:bodyPr wrap="square" lIns="0" tIns="0" rIns="72734" bIns="0" anchor="b" anchorCtr="0">
            <a:spAutoFit/>
          </a:bodyPr>
          <a:lstStyle/>
          <a:p>
            <a:pPr marL="0" marR="0" lvl="0" indent="0" algn="r" defTabSz="457217" rtl="0" eaLnBrk="1" fontAlgn="auto" latinLnBrk="0" hangingPunct="1">
              <a:lnSpc>
                <a:spcPct val="100000"/>
              </a:lnSpc>
              <a:spcBef>
                <a:spcPts val="0"/>
              </a:spcBef>
              <a:spcAft>
                <a:spcPts val="0"/>
              </a:spcAft>
              <a:buClrTx/>
              <a:buSzTx/>
              <a:buFontTx/>
              <a:buNone/>
              <a:tabLst/>
              <a:defRPr/>
            </a:pPr>
            <a:r>
              <a:rPr lang="en-AU" sz="850" b="0" i="0">
                <a:solidFill>
                  <a:schemeClr val="tx1">
                    <a:lumMod val="75000"/>
                    <a:lumOff val="25000"/>
                  </a:schemeClr>
                </a:solidFill>
                <a:latin typeface="Arial" panose="020B0604020202020204" pitchFamily="34" charset="0"/>
                <a:ea typeface="Proxima Nova"/>
                <a:cs typeface="Arial" panose="020B0604020202020204" pitchFamily="34" charset="0"/>
                <a:sym typeface="Proxima Nova"/>
              </a:rPr>
              <a:t>Copyright © 2022 Avanade. All rights reserved.</a:t>
            </a:r>
          </a:p>
        </p:txBody>
      </p:sp>
      <p:pic>
        <p:nvPicPr>
          <p:cNvPr id="12" name="Picture 26" descr="Picture 26">
            <a:extLst>
              <a:ext uri="{FF2B5EF4-FFF2-40B4-BE49-F238E27FC236}">
                <a16:creationId xmlns:a16="http://schemas.microsoft.com/office/drawing/2014/main" id="{0A14B055-865B-4848-9F66-B196D7AE95C3}"/>
              </a:ext>
            </a:extLst>
          </p:cNvPr>
          <p:cNvPicPr>
            <a:picLocks noChangeAspect="1"/>
          </p:cNvPicPr>
          <p:nvPr userDrawn="1"/>
        </p:nvPicPr>
        <p:blipFill rotWithShape="1">
          <a:blip r:embed="rId4"/>
          <a:srcRect r="68312"/>
          <a:stretch/>
        </p:blipFill>
        <p:spPr>
          <a:xfrm>
            <a:off x="568704" y="6092354"/>
            <a:ext cx="473711" cy="548640"/>
          </a:xfrm>
          <a:prstGeom prst="rect">
            <a:avLst/>
          </a:prstGeom>
          <a:ln w="12700">
            <a:miter lim="400000"/>
          </a:ln>
        </p:spPr>
      </p:pic>
      <p:sp>
        <p:nvSpPr>
          <p:cNvPr id="13" name="Rectangle 12">
            <a:extLst>
              <a:ext uri="{FF2B5EF4-FFF2-40B4-BE49-F238E27FC236}">
                <a16:creationId xmlns:a16="http://schemas.microsoft.com/office/drawing/2014/main" id="{146D9F0A-91E0-4288-8502-4ADBE0273693}"/>
              </a:ext>
            </a:extLst>
          </p:cNvPr>
          <p:cNvSpPr/>
          <p:nvPr userDrawn="1"/>
        </p:nvSpPr>
        <p:spPr>
          <a:xfrm>
            <a:off x="964" y="7442"/>
            <a:ext cx="6093852" cy="6851206"/>
          </a:xfrm>
          <a:prstGeom prst="rect">
            <a:avLst/>
          </a:prstGeom>
          <a:solidFill>
            <a:srgbClr val="002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48790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621F-2A02-6444-B64D-D2C83EE35AC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781A345-657E-9F4B-9170-E0CF827D8929}"/>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4" name="Footer Placeholder 3">
            <a:extLst>
              <a:ext uri="{FF2B5EF4-FFF2-40B4-BE49-F238E27FC236}">
                <a16:creationId xmlns:a16="http://schemas.microsoft.com/office/drawing/2014/main" id="{C052A5BF-B37C-074F-BBDA-0F7B350DCB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83AA76-5C05-4448-8B6C-AEE382A11DDB}"/>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199261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0ECB5-85F4-D440-9E77-487BF3B6C2B8}"/>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3" name="Footer Placeholder 2">
            <a:extLst>
              <a:ext uri="{FF2B5EF4-FFF2-40B4-BE49-F238E27FC236}">
                <a16:creationId xmlns:a16="http://schemas.microsoft.com/office/drawing/2014/main" id="{273FEECA-AA55-8C4F-BDDB-203FD8C350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3881BD-4875-F844-BB0C-87A2A61C67D3}"/>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4101497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8D66-4B1D-D341-A6BD-EC8C1AA581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CE2652-D5FE-D042-A635-888F649C7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850385-0E37-754F-9DF2-D20F06735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BA8FD7-A974-6947-8594-87F52B65AAB2}"/>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6" name="Footer Placeholder 5">
            <a:extLst>
              <a:ext uri="{FF2B5EF4-FFF2-40B4-BE49-F238E27FC236}">
                <a16:creationId xmlns:a16="http://schemas.microsoft.com/office/drawing/2014/main" id="{2821281F-2784-0847-9B23-6AE7016B5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2BA83-91C8-FD43-9DC3-6E3270B256FE}"/>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422767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2576-C56C-7544-8F71-676471B4F42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E298224-62EC-6640-BB80-FE7EE5E48E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2F5919-3D8D-224F-B6C4-A710BB080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BC2292-214C-1B44-8B70-7D2045CFEDC2}"/>
              </a:ext>
            </a:extLst>
          </p:cNvPr>
          <p:cNvSpPr>
            <a:spLocks noGrp="1"/>
          </p:cNvSpPr>
          <p:nvPr>
            <p:ph type="dt" sz="half" idx="10"/>
          </p:nvPr>
        </p:nvSpPr>
        <p:spPr/>
        <p:txBody>
          <a:bodyPr/>
          <a:lstStyle/>
          <a:p>
            <a:fld id="{24C1DD77-6E21-6C43-92C3-9819523A070B}" type="datetimeFigureOut">
              <a:rPr lang="en-US" smtClean="0"/>
              <a:t>9/26/2022</a:t>
            </a:fld>
            <a:endParaRPr lang="en-US"/>
          </a:p>
        </p:txBody>
      </p:sp>
      <p:sp>
        <p:nvSpPr>
          <p:cNvPr id="6" name="Footer Placeholder 5">
            <a:extLst>
              <a:ext uri="{FF2B5EF4-FFF2-40B4-BE49-F238E27FC236}">
                <a16:creationId xmlns:a16="http://schemas.microsoft.com/office/drawing/2014/main" id="{08DB31BB-827E-F74F-B8B4-804B1F8FF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C1ECCC-332F-F842-AB89-6496BEBC300B}"/>
              </a:ext>
            </a:extLst>
          </p:cNvPr>
          <p:cNvSpPr>
            <a:spLocks noGrp="1"/>
          </p:cNvSpPr>
          <p:nvPr>
            <p:ph type="sldNum" sz="quarter" idx="12"/>
          </p:nvPr>
        </p:nvSpPr>
        <p:spPr/>
        <p:txBody>
          <a:bodyPr/>
          <a:lstStyle/>
          <a:p>
            <a:fld id="{AD7B5DB7-D3C1-A54D-9609-D1E9444F75F5}" type="slidenum">
              <a:rPr lang="en-US" smtClean="0"/>
              <a:t>‹#›</a:t>
            </a:fld>
            <a:endParaRPr lang="en-US"/>
          </a:p>
        </p:txBody>
      </p:sp>
    </p:spTree>
    <p:extLst>
      <p:ext uri="{BB962C8B-B14F-4D97-AF65-F5344CB8AC3E}">
        <p14:creationId xmlns:p14="http://schemas.microsoft.com/office/powerpoint/2010/main" val="360545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3.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C9BABE-D38F-A044-A907-EC9330D8E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611785-35EF-E546-886E-0BC53B917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438538-D2ED-3244-8FE2-83C43BEF92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1DD77-6E21-6C43-92C3-9819523A070B}" type="datetimeFigureOut">
              <a:rPr lang="en-US" smtClean="0"/>
              <a:t>9/26/2022</a:t>
            </a:fld>
            <a:endParaRPr lang="en-US"/>
          </a:p>
        </p:txBody>
      </p:sp>
      <p:sp>
        <p:nvSpPr>
          <p:cNvPr id="5" name="Footer Placeholder 4">
            <a:extLst>
              <a:ext uri="{FF2B5EF4-FFF2-40B4-BE49-F238E27FC236}">
                <a16:creationId xmlns:a16="http://schemas.microsoft.com/office/drawing/2014/main" id="{59D9B950-833F-7B45-A1AE-4646102BE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6696E3-C7B4-D74A-A307-5BA32C63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B5DB7-D3C1-A54D-9609-D1E9444F75F5}" type="slidenum">
              <a:rPr lang="en-US" smtClean="0"/>
              <a:t>‹#›</a:t>
            </a:fld>
            <a:endParaRPr lang="en-US"/>
          </a:p>
        </p:txBody>
      </p:sp>
      <p:pic>
        <p:nvPicPr>
          <p:cNvPr id="13" name="Image" descr="Image">
            <a:extLst>
              <a:ext uri="{FF2B5EF4-FFF2-40B4-BE49-F238E27FC236}">
                <a16:creationId xmlns:a16="http://schemas.microsoft.com/office/drawing/2014/main" id="{71E3B271-5DE5-47E3-92E2-79AA7AB7DD64}"/>
              </a:ext>
            </a:extLst>
          </p:cNvPr>
          <p:cNvPicPr>
            <a:picLocks noChangeAspect="1"/>
          </p:cNvPicPr>
          <p:nvPr userDrawn="1"/>
        </p:nvPicPr>
        <p:blipFill>
          <a:blip r:embed="rId13" cstate="email">
            <a:alphaModFix amt="38000"/>
            <a:extLst>
              <a:ext uri="{28A0092B-C50C-407E-A947-70E740481C1C}">
                <a14:useLocalDpi xmlns:a14="http://schemas.microsoft.com/office/drawing/2010/main"/>
              </a:ext>
            </a:extLst>
          </a:blip>
          <a:stretch>
            <a:fillRect/>
          </a:stretch>
        </p:blipFill>
        <p:spPr>
          <a:xfrm>
            <a:off x="694284" y="6228471"/>
            <a:ext cx="1086549" cy="273995"/>
          </a:xfrm>
          <a:prstGeom prst="rect">
            <a:avLst/>
          </a:prstGeom>
          <a:ln w="12700">
            <a:miter lim="400000"/>
          </a:ln>
        </p:spPr>
      </p:pic>
      <p:sp>
        <p:nvSpPr>
          <p:cNvPr id="14" name="Line">
            <a:extLst>
              <a:ext uri="{FF2B5EF4-FFF2-40B4-BE49-F238E27FC236}">
                <a16:creationId xmlns:a16="http://schemas.microsoft.com/office/drawing/2014/main" id="{2C655E0D-B891-4B22-B52C-58B270B5ECA0}"/>
              </a:ext>
            </a:extLst>
          </p:cNvPr>
          <p:cNvSpPr/>
          <p:nvPr userDrawn="1"/>
        </p:nvSpPr>
        <p:spPr>
          <a:xfrm flipV="1">
            <a:off x="1987550" y="6277340"/>
            <a:ext cx="1" cy="278752"/>
          </a:xfrm>
          <a:prstGeom prst="line">
            <a:avLst/>
          </a:prstGeom>
          <a:ln w="25400">
            <a:solidFill>
              <a:srgbClr val="000000">
                <a:alpha val="32896"/>
              </a:srgbClr>
            </a:solidFill>
            <a:miter lim="400000"/>
          </a:ln>
        </p:spPr>
        <p:txBody>
          <a:bodyPr lIns="35719" tIns="35719" rIns="35719" bIns="35719" anchor="ctr"/>
          <a:lstStyle/>
          <a:p>
            <a:pPr algn="ctr">
              <a:defRPr sz="3000">
                <a:latin typeface="Helvetica Neue"/>
                <a:ea typeface="Helvetica Neue"/>
                <a:cs typeface="Helvetica Neue"/>
                <a:sym typeface="Helvetica Neue"/>
              </a:defRPr>
            </a:pPr>
            <a:endParaRPr sz="1500"/>
          </a:p>
        </p:txBody>
      </p:sp>
      <p:pic>
        <p:nvPicPr>
          <p:cNvPr id="15" name="Picture 2" descr="SPOT Student Placement Online Tool - Mater Health Services Brisbane">
            <a:extLst>
              <a:ext uri="{FF2B5EF4-FFF2-40B4-BE49-F238E27FC236}">
                <a16:creationId xmlns:a16="http://schemas.microsoft.com/office/drawing/2014/main" id="{5ACFB27E-FACC-4FF4-83B1-2BAD79879D4D}"/>
              </a:ext>
            </a:extLst>
          </p:cNvPr>
          <p:cNvPicPr>
            <a:picLocks noChangeAspect="1" noChangeArrowheads="1"/>
          </p:cNvPicPr>
          <p:nvPr userDrawn="1"/>
        </p:nvPicPr>
        <p:blipFill>
          <a:blip r:embed="rId14" cstate="email">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041360" y="6055938"/>
            <a:ext cx="861513" cy="57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27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1"/>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9"/>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568705" y="6092355"/>
            <a:ext cx="1494933" cy="548639"/>
          </a:xfrm>
          <a:prstGeom prst="rect">
            <a:avLst/>
          </a:prstGeom>
        </p:spPr>
      </p:pic>
      <p:sp>
        <p:nvSpPr>
          <p:cNvPr id="30" name="Rectangle 29"/>
          <p:cNvSpPr/>
          <p:nvPr userDrawn="1"/>
        </p:nvSpPr>
        <p:spPr>
          <a:xfrm>
            <a:off x="12218649"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3" name="Rectangle 32"/>
          <p:cNvSpPr/>
          <p:nvPr userDrawn="1"/>
        </p:nvSpPr>
        <p:spPr>
          <a:xfrm>
            <a:off x="12218649"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0" name="Rectangle 39"/>
          <p:cNvSpPr/>
          <p:nvPr userDrawn="1"/>
        </p:nvSpPr>
        <p:spPr>
          <a:xfrm>
            <a:off x="12382951"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1" name="Rectangle 40"/>
          <p:cNvSpPr/>
          <p:nvPr userDrawn="1"/>
        </p:nvSpPr>
        <p:spPr>
          <a:xfrm>
            <a:off x="12382951"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2" name="Rectangle 41"/>
          <p:cNvSpPr/>
          <p:nvPr userDrawn="1"/>
        </p:nvSpPr>
        <p:spPr>
          <a:xfrm>
            <a:off x="12382951"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3" name="Rectangle 42"/>
          <p:cNvSpPr/>
          <p:nvPr userDrawn="1"/>
        </p:nvSpPr>
        <p:spPr>
          <a:xfrm>
            <a:off x="12382951"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4" name="Rectangle 43"/>
          <p:cNvSpPr/>
          <p:nvPr userDrawn="1"/>
        </p:nvSpPr>
        <p:spPr>
          <a:xfrm>
            <a:off x="12382951"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5" name="Rectangle 44"/>
          <p:cNvSpPr/>
          <p:nvPr userDrawn="1"/>
        </p:nvSpPr>
        <p:spPr>
          <a:xfrm>
            <a:off x="12382951"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6" name="Rectangle 45"/>
          <p:cNvSpPr/>
          <p:nvPr userDrawn="1"/>
        </p:nvSpPr>
        <p:spPr>
          <a:xfrm>
            <a:off x="12382951"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7" name="Rectangle 46"/>
          <p:cNvSpPr/>
          <p:nvPr userDrawn="1"/>
        </p:nvSpPr>
        <p:spPr>
          <a:xfrm>
            <a:off x="12218649"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8" name="Rectangle 47"/>
          <p:cNvSpPr/>
          <p:nvPr userDrawn="1"/>
        </p:nvSpPr>
        <p:spPr>
          <a:xfrm>
            <a:off x="12382951"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500"/>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3" y="6217538"/>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43573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00000"/>
          </a:xfrm>
          <a:prstGeom prst="rect">
            <a:avLst/>
          </a:prstGeom>
        </p:spPr>
        <p:txBody>
          <a:bodyPr vert="horz" lIns="0" tIns="0" rIns="0" bIns="0" rtlCol="0" anchor="t">
            <a:noAutofit/>
          </a:bodyPr>
          <a:lstStyle/>
          <a:p>
            <a:r>
              <a:rPr lang="en-AU"/>
              <a:t>Place headline here (36pt, min 30pt)</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6850"/>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8" name="TextBox 7">
            <a:extLst>
              <a:ext uri="{FF2B5EF4-FFF2-40B4-BE49-F238E27FC236}">
                <a16:creationId xmlns:a16="http://schemas.microsoft.com/office/drawing/2014/main" id="{2153C94C-6484-4190-8AB6-8745E9D0EDF9}"/>
              </a:ext>
            </a:extLst>
          </p:cNvPr>
          <p:cNvSpPr txBox="1"/>
          <p:nvPr userDrawn="1"/>
        </p:nvSpPr>
        <p:spPr>
          <a:xfrm>
            <a:off x="11599862" y="6522032"/>
            <a:ext cx="211138" cy="130805"/>
          </a:xfrm>
          <a:prstGeom prst="rect">
            <a:avLst/>
          </a:prstGeom>
          <a:noFill/>
        </p:spPr>
        <p:txBody>
          <a:bodyPr wrap="square" lIns="0" tIns="0" rIns="0" bIns="0" numCol="1" rtlCol="0" anchor="b" anchorCtr="0">
            <a:spAutoFit/>
          </a:bodyPr>
          <a:lstStyle/>
          <a:p>
            <a:pPr marL="0" indent="0" algn="r">
              <a:buSzPct val="25000"/>
            </a:pPr>
            <a:fld id="{A144C9C7-99DA-3C4F-8A8B-F1DF76FEB0FD}" type="slidenum">
              <a:rPr lang="en-AU" sz="850" b="0" i="0" smtClean="0">
                <a:solidFill>
                  <a:schemeClr val="tx1">
                    <a:lumMod val="75000"/>
                    <a:lumOff val="25000"/>
                  </a:schemeClr>
                </a:solidFill>
                <a:latin typeface="Arial" panose="020B0604020202020204" pitchFamily="34" charset="0"/>
                <a:ea typeface="Graphik" charset="0"/>
                <a:cs typeface="Arial" panose="020B0604020202020204" pitchFamily="34" charset="0"/>
              </a:rPr>
              <a:pPr marL="0" indent="0" algn="r">
                <a:buSzPct val="25000"/>
              </a:pPr>
              <a:t>‹#›</a:t>
            </a:fld>
            <a:endParaRPr lang="en-AU" sz="850" b="0" i="0">
              <a:solidFill>
                <a:schemeClr val="tx1">
                  <a:lumMod val="75000"/>
                  <a:lumOff val="25000"/>
                </a:schemeClr>
              </a:solidFill>
              <a:latin typeface="Arial" panose="020B0604020202020204" pitchFamily="34" charset="0"/>
              <a:ea typeface="Graphik" charset="0"/>
              <a:cs typeface="Arial" panose="020B0604020202020204" pitchFamily="34" charset="0"/>
            </a:endParaRPr>
          </a:p>
        </p:txBody>
      </p:sp>
      <p:sp>
        <p:nvSpPr>
          <p:cNvPr id="12" name="Shape 26">
            <a:extLst>
              <a:ext uri="{FF2B5EF4-FFF2-40B4-BE49-F238E27FC236}">
                <a16:creationId xmlns:a16="http://schemas.microsoft.com/office/drawing/2014/main" id="{3B8D73C2-D6D0-4FEA-AB8E-5D41A76C7BA2}"/>
              </a:ext>
            </a:extLst>
          </p:cNvPr>
          <p:cNvSpPr txBox="1"/>
          <p:nvPr userDrawn="1"/>
        </p:nvSpPr>
        <p:spPr>
          <a:xfrm>
            <a:off x="8261350" y="6522032"/>
            <a:ext cx="3287712" cy="130805"/>
          </a:xfrm>
          <a:prstGeom prst="rect">
            <a:avLst/>
          </a:prstGeom>
          <a:noFill/>
          <a:ln>
            <a:noFill/>
          </a:ln>
        </p:spPr>
        <p:txBody>
          <a:bodyPr wrap="square" lIns="0" tIns="0" rIns="72734" bIns="0" anchor="b" anchorCtr="0">
            <a:spAutoFit/>
          </a:bodyPr>
          <a:lstStyle/>
          <a:p>
            <a:pPr marL="0" marR="0" lvl="0" indent="0" algn="r" defTabSz="457217" rtl="0" eaLnBrk="1" fontAlgn="auto" latinLnBrk="0" hangingPunct="1">
              <a:lnSpc>
                <a:spcPct val="100000"/>
              </a:lnSpc>
              <a:spcBef>
                <a:spcPts val="0"/>
              </a:spcBef>
              <a:spcAft>
                <a:spcPts val="0"/>
              </a:spcAft>
              <a:buClrTx/>
              <a:buSzTx/>
              <a:buFontTx/>
              <a:buNone/>
              <a:tabLst/>
              <a:defRPr/>
            </a:pPr>
            <a:r>
              <a:rPr lang="en-AU" sz="850" b="0" i="0">
                <a:solidFill>
                  <a:schemeClr val="tx1">
                    <a:lumMod val="75000"/>
                    <a:lumOff val="25000"/>
                  </a:schemeClr>
                </a:solidFill>
                <a:latin typeface="Arial" panose="020B0604020202020204" pitchFamily="34" charset="0"/>
                <a:ea typeface="Proxima Nova"/>
                <a:cs typeface="Arial" panose="020B0604020202020204" pitchFamily="34" charset="0"/>
                <a:sym typeface="Proxima Nova"/>
              </a:rPr>
              <a:t>Copyright © 2021 Accenture and Avanade. All rights reserved.</a:t>
            </a:r>
          </a:p>
        </p:txBody>
      </p:sp>
      <p:sp>
        <p:nvSpPr>
          <p:cNvPr id="3" name="MSIPCMContentMarking" descr="{&quot;HashCode&quot;:-2139175857,&quot;Placement&quot;:&quot;Header&quot;,&quot;Top&quot;:0.0,&quot;Left&quot;:359.931427,&quot;SlideWidth&quot;:960,&quot;SlideHeight&quot;:540}">
            <a:extLst>
              <a:ext uri="{FF2B5EF4-FFF2-40B4-BE49-F238E27FC236}">
                <a16:creationId xmlns:a16="http://schemas.microsoft.com/office/drawing/2014/main" id="{24A1005E-90C8-4744-96AB-695DFA9909B8}"/>
              </a:ext>
            </a:extLst>
          </p:cNvPr>
          <p:cNvSpPr txBox="1"/>
          <p:nvPr userDrawn="1"/>
        </p:nvSpPr>
        <p:spPr>
          <a:xfrm>
            <a:off x="4571129" y="0"/>
            <a:ext cx="3049742" cy="279435"/>
          </a:xfrm>
          <a:prstGeom prst="rect">
            <a:avLst/>
          </a:prstGeom>
          <a:noFill/>
        </p:spPr>
        <p:txBody>
          <a:bodyPr vert="horz" wrap="square" lIns="0" tIns="0" rIns="0" bIns="0" rtlCol="0" anchor="ctr" anchorCtr="1">
            <a:noAutofit/>
          </a:bodyPr>
          <a:lstStyle/>
          <a:p>
            <a:pPr algn="ctr" defTabSz="228600">
              <a:spcBef>
                <a:spcPts val="0"/>
              </a:spcBef>
              <a:spcAft>
                <a:spcPts val="0"/>
              </a:spcAft>
            </a:pPr>
            <a:r>
              <a:rPr lang="en-AU" sz="1100" noProof="0">
                <a:solidFill>
                  <a:srgbClr val="000000"/>
                </a:solidFill>
                <a:latin typeface="Calibri" panose="020F0502020204030204" pitchFamily="34" charset="0"/>
              </a:rPr>
              <a:t>***Material, Non-Public - Do Not Distribute***</a:t>
            </a:r>
          </a:p>
        </p:txBody>
      </p:sp>
    </p:spTree>
    <p:extLst>
      <p:ext uri="{BB962C8B-B14F-4D97-AF65-F5344CB8AC3E}">
        <p14:creationId xmlns:p14="http://schemas.microsoft.com/office/powerpoint/2010/main" val="214472692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hf hdr="0" dt="0"/>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guide id="5" orient="horz" pos="2160">
          <p15:clr>
            <a:srgbClr val="C35EA4"/>
          </p15:clr>
        </p15:guide>
        <p15:guide id="6" pos="3840">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A5F644C-CD88-8C4D-906E-75DE2E89CE42}"/>
              </a:ext>
            </a:extLst>
          </p:cNvPr>
          <p:cNvPicPr>
            <a:picLocks noChangeAspect="1"/>
          </p:cNvPicPr>
          <p:nvPr/>
        </p:nvPicPr>
        <p:blipFill>
          <a:blip r:embed="rId2"/>
          <a:stretch>
            <a:fillRect/>
          </a:stretch>
        </p:blipFill>
        <p:spPr>
          <a:xfrm>
            <a:off x="382954" y="226646"/>
            <a:ext cx="12192000" cy="6858000"/>
          </a:xfrm>
          <a:prstGeom prst="rect">
            <a:avLst/>
          </a:prstGeom>
        </p:spPr>
      </p:pic>
      <p:sp>
        <p:nvSpPr>
          <p:cNvPr id="32" name="TextBox 31">
            <a:extLst>
              <a:ext uri="{FF2B5EF4-FFF2-40B4-BE49-F238E27FC236}">
                <a16:creationId xmlns:a16="http://schemas.microsoft.com/office/drawing/2014/main" id="{C6CFD3AD-793E-8246-B75B-8931F1A5508F}"/>
              </a:ext>
            </a:extLst>
          </p:cNvPr>
          <p:cNvSpPr txBox="1"/>
          <p:nvPr/>
        </p:nvSpPr>
        <p:spPr>
          <a:xfrm>
            <a:off x="5206143" y="3757140"/>
            <a:ext cx="2239661" cy="369332"/>
          </a:xfrm>
          <a:prstGeom prst="rect">
            <a:avLst/>
          </a:prstGeom>
          <a:noFill/>
        </p:spPr>
        <p:txBody>
          <a:bodyPr wrap="square">
            <a:spAutoFit/>
          </a:bodyPr>
          <a:lstStyle/>
          <a:p>
            <a:r>
              <a:rPr lang="en-AU" sz="1800" dirty="0">
                <a:solidFill>
                  <a:schemeClr val="bg1"/>
                </a:solidFill>
                <a:latin typeface="☞GILROY-LIGHT" pitchFamily="2" charset="77"/>
              </a:rPr>
              <a:t>AVANADE </a:t>
            </a:r>
            <a:r>
              <a:rPr lang="en-AU" dirty="0">
                <a:solidFill>
                  <a:schemeClr val="bg1"/>
                </a:solidFill>
                <a:latin typeface="☞GILROY-LIGHT" pitchFamily="2" charset="77"/>
              </a:rPr>
              <a:t>| MATER</a:t>
            </a:r>
            <a:endParaRPr lang="en-US" dirty="0">
              <a:solidFill>
                <a:schemeClr val="bg1"/>
              </a:solidFill>
            </a:endParaRPr>
          </a:p>
        </p:txBody>
      </p:sp>
      <p:pic>
        <p:nvPicPr>
          <p:cNvPr id="5" name="Picture 4" descr="Logo, company name&#10;&#10;Description automatically generated">
            <a:extLst>
              <a:ext uri="{FF2B5EF4-FFF2-40B4-BE49-F238E27FC236}">
                <a16:creationId xmlns:a16="http://schemas.microsoft.com/office/drawing/2014/main" id="{A1FE5B8C-0CE1-2B4B-9E95-937818597E59}"/>
              </a:ext>
            </a:extLst>
          </p:cNvPr>
          <p:cNvPicPr>
            <a:picLocks noChangeAspect="1"/>
          </p:cNvPicPr>
          <p:nvPr/>
        </p:nvPicPr>
        <p:blipFill>
          <a:blip r:embed="rId3"/>
          <a:stretch>
            <a:fillRect/>
          </a:stretch>
        </p:blipFill>
        <p:spPr>
          <a:xfrm>
            <a:off x="4547639" y="2471527"/>
            <a:ext cx="3096722" cy="1084839"/>
          </a:xfrm>
          <a:prstGeom prst="rect">
            <a:avLst/>
          </a:prstGeom>
        </p:spPr>
      </p:pic>
    </p:spTree>
    <p:extLst>
      <p:ext uri="{BB962C8B-B14F-4D97-AF65-F5344CB8AC3E}">
        <p14:creationId xmlns:p14="http://schemas.microsoft.com/office/powerpoint/2010/main" val="310381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D22E403-C3DD-4A85-998F-E71D42491E7D}"/>
              </a:ext>
            </a:extLst>
          </p:cNvPr>
          <p:cNvSpPr>
            <a:spLocks noGrp="1"/>
          </p:cNvSpPr>
          <p:nvPr>
            <p:ph type="title"/>
          </p:nvPr>
        </p:nvSpPr>
        <p:spPr>
          <a:xfrm>
            <a:off x="750930" y="173863"/>
            <a:ext cx="10546990" cy="603187"/>
          </a:xfrm>
        </p:spPr>
        <p:txBody>
          <a:bodyPr/>
          <a:lstStyle/>
          <a:p>
            <a:r>
              <a:rPr lang="en-US" sz="2500" b="1" dirty="0">
                <a:solidFill>
                  <a:srgbClr val="002060"/>
                </a:solidFill>
                <a:latin typeface="☞GILROY-SEMIBOLD" pitchFamily="2" charset="77"/>
                <a:ea typeface="+mn-ea"/>
                <a:cs typeface="+mn-cs"/>
              </a:rPr>
              <a:t>Solution Blueprint – Proposed (</a:t>
            </a:r>
            <a:r>
              <a:rPr lang="en-US" sz="2500" b="1" dirty="0" err="1">
                <a:solidFill>
                  <a:srgbClr val="002060"/>
                </a:solidFill>
                <a:latin typeface="☞GILROY-SEMIBOLD" pitchFamily="2" charset="77"/>
                <a:ea typeface="+mn-ea"/>
                <a:cs typeface="+mn-cs"/>
              </a:rPr>
              <a:t>MaterAtHome</a:t>
            </a:r>
            <a:r>
              <a:rPr lang="en-US" sz="2500" b="1" dirty="0">
                <a:solidFill>
                  <a:srgbClr val="002060"/>
                </a:solidFill>
                <a:latin typeface="☞GILROY-SEMIBOLD" pitchFamily="2" charset="77"/>
                <a:ea typeface="+mn-ea"/>
                <a:cs typeface="+mn-cs"/>
              </a:rPr>
              <a:t>, </a:t>
            </a:r>
            <a:r>
              <a:rPr lang="en-US" sz="2500" b="1" dirty="0" err="1">
                <a:solidFill>
                  <a:srgbClr val="002060"/>
                </a:solidFill>
                <a:latin typeface="☞GILROY-SEMIBOLD" pitchFamily="2" charset="77"/>
                <a:ea typeface="+mn-ea"/>
                <a:cs typeface="+mn-cs"/>
              </a:rPr>
              <a:t>MaterFoundation</a:t>
            </a:r>
            <a:r>
              <a:rPr lang="en-US" sz="2500" b="1" dirty="0">
                <a:solidFill>
                  <a:srgbClr val="002060"/>
                </a:solidFill>
                <a:latin typeface="☞GILROY-SEMIBOLD" pitchFamily="2" charset="77"/>
                <a:ea typeface="+mn-ea"/>
                <a:cs typeface="+mn-cs"/>
              </a:rPr>
              <a:t>)</a:t>
            </a:r>
          </a:p>
        </p:txBody>
      </p:sp>
      <p:pic>
        <p:nvPicPr>
          <p:cNvPr id="4" name="Picture 3" descr="Diagram&#10;&#10;Description automatically generated">
            <a:extLst>
              <a:ext uri="{FF2B5EF4-FFF2-40B4-BE49-F238E27FC236}">
                <a16:creationId xmlns:a16="http://schemas.microsoft.com/office/drawing/2014/main" id="{A5FC0DC2-9A6D-2F53-9762-3863C4DE50C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9600" y="777050"/>
            <a:ext cx="10972800" cy="5359590"/>
          </a:xfrm>
          <a:prstGeom prst="rect">
            <a:avLst/>
          </a:prstGeom>
        </p:spPr>
      </p:pic>
      <p:sp>
        <p:nvSpPr>
          <p:cNvPr id="2" name="Rectangle 1">
            <a:extLst>
              <a:ext uri="{FF2B5EF4-FFF2-40B4-BE49-F238E27FC236}">
                <a16:creationId xmlns:a16="http://schemas.microsoft.com/office/drawing/2014/main" id="{2076B226-F8FD-77C6-8D0C-7B01C6861798}"/>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662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E47B497-5685-274B-8BFC-31C1E6C320A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itle 1">
            <a:extLst>
              <a:ext uri="{FF2B5EF4-FFF2-40B4-BE49-F238E27FC236}">
                <a16:creationId xmlns:a16="http://schemas.microsoft.com/office/drawing/2014/main" id="{A1FBA50A-246A-4C17-A871-AAA12A24429F}"/>
              </a:ext>
            </a:extLst>
          </p:cNvPr>
          <p:cNvSpPr txBox="1"/>
          <p:nvPr/>
        </p:nvSpPr>
        <p:spPr>
          <a:xfrm>
            <a:off x="695267" y="474595"/>
            <a:ext cx="7125259" cy="3877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hangingPunct="0"/>
            <a:r>
              <a:rPr lang="en-CA" sz="2800" b="1" dirty="0">
                <a:solidFill>
                  <a:srgbClr val="002060"/>
                </a:solidFill>
                <a:latin typeface="☞GILROY-SEMIBOLD" pitchFamily="2" charset="77"/>
                <a:ea typeface="+mn-ea"/>
                <a:cs typeface="+mn-cs"/>
              </a:rPr>
              <a:t>Pipeline Screenshot – </a:t>
            </a:r>
            <a:r>
              <a:rPr lang="en-CA" sz="2800" b="1" dirty="0" err="1">
                <a:solidFill>
                  <a:srgbClr val="002060"/>
                </a:solidFill>
                <a:latin typeface="☞GILROY-SEMIBOLD" pitchFamily="2" charset="77"/>
                <a:ea typeface="+mn-ea"/>
                <a:cs typeface="+mn-cs"/>
              </a:rPr>
              <a:t>MaterAtHome</a:t>
            </a:r>
            <a:r>
              <a:rPr lang="en-CA" sz="2800" b="1" dirty="0">
                <a:solidFill>
                  <a:srgbClr val="002060"/>
                </a:solidFill>
                <a:latin typeface="☞GILROY-SEMIBOLD" pitchFamily="2" charset="77"/>
                <a:ea typeface="+mn-ea"/>
                <a:cs typeface="+mn-cs"/>
              </a:rPr>
              <a:t> - Purposed</a:t>
            </a:r>
          </a:p>
        </p:txBody>
      </p:sp>
      <p:sp>
        <p:nvSpPr>
          <p:cNvPr id="2" name="TextBox 1">
            <a:extLst>
              <a:ext uri="{FF2B5EF4-FFF2-40B4-BE49-F238E27FC236}">
                <a16:creationId xmlns:a16="http://schemas.microsoft.com/office/drawing/2014/main" id="{36AB08BD-B96A-B11B-AE23-5D2AF2DA38BF}"/>
              </a:ext>
            </a:extLst>
          </p:cNvPr>
          <p:cNvSpPr txBox="1"/>
          <p:nvPr/>
        </p:nvSpPr>
        <p:spPr>
          <a:xfrm>
            <a:off x="695267" y="1084729"/>
            <a:ext cx="10528545" cy="923330"/>
          </a:xfrm>
          <a:prstGeom prst="rect">
            <a:avLst/>
          </a:prstGeom>
          <a:noFill/>
        </p:spPr>
        <p:txBody>
          <a:bodyPr wrap="square" rtlCol="0">
            <a:spAutoFit/>
          </a:bodyPr>
          <a:lstStyle/>
          <a:p>
            <a:endParaRPr lang="en-AU" dirty="0"/>
          </a:p>
          <a:p>
            <a:endParaRPr lang="en-AU" dirty="0"/>
          </a:p>
          <a:p>
            <a:endParaRPr lang="en-AU" dirty="0"/>
          </a:p>
        </p:txBody>
      </p:sp>
      <p:pic>
        <p:nvPicPr>
          <p:cNvPr id="3" name="Picture 2" descr="Graphical user interface, text, application, email&#10;&#10;Description automatically generated">
            <a:extLst>
              <a:ext uri="{FF2B5EF4-FFF2-40B4-BE49-F238E27FC236}">
                <a16:creationId xmlns:a16="http://schemas.microsoft.com/office/drawing/2014/main" id="{D7E2ADDB-F757-A0E9-3C8D-7173CE5A9978}"/>
              </a:ext>
            </a:extLst>
          </p:cNvPr>
          <p:cNvPicPr>
            <a:picLocks noChangeAspect="1"/>
          </p:cNvPicPr>
          <p:nvPr/>
        </p:nvPicPr>
        <p:blipFill rotWithShape="1">
          <a:blip r:embed="rId3">
            <a:extLst>
              <a:ext uri="{28A0092B-C50C-407E-A947-70E740481C1C}">
                <a14:useLocalDpi xmlns:a14="http://schemas.microsoft.com/office/drawing/2010/main" val="0"/>
              </a:ext>
            </a:extLst>
          </a:blip>
          <a:srcRect l="45955" b="1300"/>
          <a:stretch/>
        </p:blipFill>
        <p:spPr bwMode="auto">
          <a:xfrm>
            <a:off x="695267" y="1240081"/>
            <a:ext cx="3083560" cy="3854450"/>
          </a:xfrm>
          <a:prstGeom prst="rect">
            <a:avLst/>
          </a:prstGeom>
          <a:noFill/>
          <a:ln>
            <a:noFill/>
          </a:ln>
          <a:extLst>
            <a:ext uri="{53640926-AAD7-44D8-BBD7-CCE9431645EC}">
              <a14:shadowObscured xmlns:a14="http://schemas.microsoft.com/office/drawing/2010/main"/>
            </a:ext>
          </a:extLst>
        </p:spPr>
      </p:pic>
      <p:pic>
        <p:nvPicPr>
          <p:cNvPr id="4" name="Picture 3" descr="Graphical user interface, text, application, email&#10;&#10;Description automatically generated">
            <a:extLst>
              <a:ext uri="{FF2B5EF4-FFF2-40B4-BE49-F238E27FC236}">
                <a16:creationId xmlns:a16="http://schemas.microsoft.com/office/drawing/2014/main" id="{F5B44105-F4D5-5A21-9EEE-89E524DBFE75}"/>
              </a:ext>
            </a:extLst>
          </p:cNvPr>
          <p:cNvPicPr>
            <a:picLocks noChangeAspect="1"/>
          </p:cNvPicPr>
          <p:nvPr/>
        </p:nvPicPr>
        <p:blipFill rotWithShape="1">
          <a:blip r:embed="rId4">
            <a:extLst>
              <a:ext uri="{28A0092B-C50C-407E-A947-70E740481C1C}">
                <a14:useLocalDpi xmlns:a14="http://schemas.microsoft.com/office/drawing/2010/main" val="0"/>
              </a:ext>
            </a:extLst>
          </a:blip>
          <a:srcRect l="34345" b="-2551"/>
          <a:stretch/>
        </p:blipFill>
        <p:spPr bwMode="auto">
          <a:xfrm>
            <a:off x="4214495" y="1362075"/>
            <a:ext cx="3763010" cy="4133850"/>
          </a:xfrm>
          <a:prstGeom prst="rect">
            <a:avLst/>
          </a:prstGeom>
          <a:noFill/>
          <a:ln>
            <a:noFill/>
          </a:ln>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91DBEBCE-4D97-7CFD-17E3-6C8D2A89E3B6}"/>
              </a:ext>
            </a:extLst>
          </p:cNvPr>
          <p:cNvPicPr>
            <a:picLocks noChangeAspect="1"/>
          </p:cNvPicPr>
          <p:nvPr/>
        </p:nvPicPr>
        <p:blipFill rotWithShape="1">
          <a:blip r:embed="rId5">
            <a:extLst>
              <a:ext uri="{28A0092B-C50C-407E-A947-70E740481C1C}">
                <a14:useLocalDpi xmlns:a14="http://schemas.microsoft.com/office/drawing/2010/main" val="0"/>
              </a:ext>
            </a:extLst>
          </a:blip>
          <a:srcRect l="42876" b="1346"/>
          <a:stretch/>
        </p:blipFill>
        <p:spPr bwMode="auto">
          <a:xfrm>
            <a:off x="8167586" y="1378511"/>
            <a:ext cx="3274060" cy="37719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1166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E47B497-5685-274B-8BFC-31C1E6C320A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itle 1">
            <a:extLst>
              <a:ext uri="{FF2B5EF4-FFF2-40B4-BE49-F238E27FC236}">
                <a16:creationId xmlns:a16="http://schemas.microsoft.com/office/drawing/2014/main" id="{A1FBA50A-246A-4C17-A871-AAA12A24429F}"/>
              </a:ext>
            </a:extLst>
          </p:cNvPr>
          <p:cNvSpPr txBox="1"/>
          <p:nvPr/>
        </p:nvSpPr>
        <p:spPr>
          <a:xfrm>
            <a:off x="695267" y="474595"/>
            <a:ext cx="8164253" cy="3877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hangingPunct="0"/>
            <a:r>
              <a:rPr lang="en-CA" sz="2800" b="1" dirty="0">
                <a:solidFill>
                  <a:srgbClr val="002060"/>
                </a:solidFill>
                <a:latin typeface="☞GILROY-SEMIBOLD" pitchFamily="2" charset="77"/>
                <a:ea typeface="+mn-ea"/>
                <a:cs typeface="+mn-cs"/>
              </a:rPr>
              <a:t>Pipeline Screenshot – </a:t>
            </a:r>
            <a:r>
              <a:rPr lang="en-CA" sz="2800" b="1" dirty="0" err="1">
                <a:solidFill>
                  <a:srgbClr val="002060"/>
                </a:solidFill>
                <a:latin typeface="☞GILROY-SEMIBOLD" pitchFamily="2" charset="77"/>
                <a:ea typeface="+mn-ea"/>
                <a:cs typeface="+mn-cs"/>
              </a:rPr>
              <a:t>MaterFoundation</a:t>
            </a:r>
            <a:r>
              <a:rPr lang="en-CA" sz="2800" b="1" dirty="0">
                <a:solidFill>
                  <a:srgbClr val="002060"/>
                </a:solidFill>
                <a:latin typeface="☞GILROY-SEMIBOLD" pitchFamily="2" charset="77"/>
                <a:ea typeface="+mn-ea"/>
                <a:cs typeface="+mn-cs"/>
              </a:rPr>
              <a:t> - Purposed</a:t>
            </a:r>
          </a:p>
        </p:txBody>
      </p:sp>
      <p:sp>
        <p:nvSpPr>
          <p:cNvPr id="2" name="TextBox 1">
            <a:extLst>
              <a:ext uri="{FF2B5EF4-FFF2-40B4-BE49-F238E27FC236}">
                <a16:creationId xmlns:a16="http://schemas.microsoft.com/office/drawing/2014/main" id="{36AB08BD-B96A-B11B-AE23-5D2AF2DA38BF}"/>
              </a:ext>
            </a:extLst>
          </p:cNvPr>
          <p:cNvSpPr txBox="1"/>
          <p:nvPr/>
        </p:nvSpPr>
        <p:spPr>
          <a:xfrm>
            <a:off x="695267" y="1084729"/>
            <a:ext cx="10528545" cy="923330"/>
          </a:xfrm>
          <a:prstGeom prst="rect">
            <a:avLst/>
          </a:prstGeom>
          <a:noFill/>
        </p:spPr>
        <p:txBody>
          <a:bodyPr wrap="square" rtlCol="0">
            <a:spAutoFit/>
          </a:bodyPr>
          <a:lstStyle/>
          <a:p>
            <a:endParaRPr lang="en-AU" dirty="0"/>
          </a:p>
          <a:p>
            <a:endParaRPr lang="en-AU" dirty="0"/>
          </a:p>
          <a:p>
            <a:endParaRPr lang="en-AU" dirty="0"/>
          </a:p>
        </p:txBody>
      </p:sp>
      <p:pic>
        <p:nvPicPr>
          <p:cNvPr id="4" name="Picture 3">
            <a:extLst>
              <a:ext uri="{FF2B5EF4-FFF2-40B4-BE49-F238E27FC236}">
                <a16:creationId xmlns:a16="http://schemas.microsoft.com/office/drawing/2014/main" id="{4B8C680B-F221-F59D-1CB6-AF08E0BA7EA8}"/>
              </a:ext>
            </a:extLst>
          </p:cNvPr>
          <p:cNvPicPr>
            <a:picLocks noChangeAspect="1"/>
          </p:cNvPicPr>
          <p:nvPr/>
        </p:nvPicPr>
        <p:blipFill>
          <a:blip r:embed="rId3"/>
          <a:stretch>
            <a:fillRect/>
          </a:stretch>
        </p:blipFill>
        <p:spPr>
          <a:xfrm>
            <a:off x="695267" y="998089"/>
            <a:ext cx="4553184" cy="5105662"/>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4BB824E6-47B9-DE72-A30F-576237F2EB0E}"/>
              </a:ext>
            </a:extLst>
          </p:cNvPr>
          <p:cNvPicPr>
            <a:picLocks noChangeAspect="1"/>
          </p:cNvPicPr>
          <p:nvPr/>
        </p:nvPicPr>
        <p:blipFill rotWithShape="1">
          <a:blip r:embed="rId4">
            <a:extLst>
              <a:ext uri="{28A0092B-C50C-407E-A947-70E740481C1C}">
                <a14:useLocalDpi xmlns:a14="http://schemas.microsoft.com/office/drawing/2010/main" val="0"/>
              </a:ext>
            </a:extLst>
          </a:blip>
          <a:srcRect l="42876" b="1346"/>
          <a:stretch/>
        </p:blipFill>
        <p:spPr bwMode="auto">
          <a:xfrm>
            <a:off x="5959538" y="1078042"/>
            <a:ext cx="4017581" cy="49468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75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E47B497-5685-274B-8BFC-31C1E6C320A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itle 1">
            <a:extLst>
              <a:ext uri="{FF2B5EF4-FFF2-40B4-BE49-F238E27FC236}">
                <a16:creationId xmlns:a16="http://schemas.microsoft.com/office/drawing/2014/main" id="{A1FBA50A-246A-4C17-A871-AAA12A24429F}"/>
              </a:ext>
            </a:extLst>
          </p:cNvPr>
          <p:cNvSpPr txBox="1"/>
          <p:nvPr/>
        </p:nvSpPr>
        <p:spPr>
          <a:xfrm>
            <a:off x="695267" y="474595"/>
            <a:ext cx="8164253" cy="3877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hangingPunct="0"/>
            <a:r>
              <a:rPr lang="en-CA" sz="2800" b="1" dirty="0">
                <a:solidFill>
                  <a:srgbClr val="002060"/>
                </a:solidFill>
                <a:latin typeface="☞GILROY-SEMIBOLD" pitchFamily="2" charset="77"/>
                <a:ea typeface="+mn-ea"/>
                <a:cs typeface="+mn-cs"/>
              </a:rPr>
              <a:t>Benefits</a:t>
            </a:r>
          </a:p>
        </p:txBody>
      </p:sp>
      <p:sp>
        <p:nvSpPr>
          <p:cNvPr id="2" name="TextBox 1">
            <a:extLst>
              <a:ext uri="{FF2B5EF4-FFF2-40B4-BE49-F238E27FC236}">
                <a16:creationId xmlns:a16="http://schemas.microsoft.com/office/drawing/2014/main" id="{36AB08BD-B96A-B11B-AE23-5D2AF2DA38BF}"/>
              </a:ext>
            </a:extLst>
          </p:cNvPr>
          <p:cNvSpPr txBox="1"/>
          <p:nvPr/>
        </p:nvSpPr>
        <p:spPr>
          <a:xfrm>
            <a:off x="695267" y="1084729"/>
            <a:ext cx="10528545" cy="4508927"/>
          </a:xfrm>
          <a:prstGeom prst="rect">
            <a:avLst/>
          </a:prstGeom>
          <a:noFill/>
        </p:spPr>
        <p:txBody>
          <a:bodyPr wrap="square" rtlCol="0">
            <a:spAutoFit/>
          </a:bodyPr>
          <a:lstStyle/>
          <a:p>
            <a:r>
              <a:rPr lang="en-AU" dirty="0">
                <a:solidFill>
                  <a:srgbClr val="0070C0"/>
                </a:solidFill>
                <a:latin typeface="Segoe UI Light" panose="020B0502040204020203" pitchFamily="34" charset="0"/>
                <a:cs typeface="Segoe UI Light" panose="020B0502040204020203" pitchFamily="34" charset="0"/>
              </a:rPr>
              <a:t>New Solution offers the following benefits: - </a:t>
            </a:r>
          </a:p>
          <a:p>
            <a:endParaRPr lang="en-AU" dirty="0"/>
          </a:p>
          <a:p>
            <a:pPr marL="742950" lvl="1" indent="-285750">
              <a:spcBef>
                <a:spcPts val="600"/>
              </a:spcBef>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Consolidate Azure DevOps pipeline and Azure Repos under one Azure DevOps project. This will enhance logical grouping of CRM projects and align with the future business decision.</a:t>
            </a:r>
          </a:p>
          <a:p>
            <a:pPr marL="742950" lvl="1" indent="-285750">
              <a:spcBef>
                <a:spcPts val="600"/>
              </a:spcBef>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742950" lvl="1" indent="-285750">
              <a:spcBef>
                <a:spcPts val="600"/>
              </a:spcBef>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Flexibility to deploy components/solution based on the needs of the project.</a:t>
            </a:r>
          </a:p>
          <a:p>
            <a:pPr marL="742950" lvl="1" indent="-285750">
              <a:spcBef>
                <a:spcPts val="600"/>
              </a:spcBef>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742950" lvl="1" indent="-285750">
              <a:spcBef>
                <a:spcPts val="600"/>
              </a:spcBef>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Optimize Azure DevOps pipeline to run quicker/notification through teams. </a:t>
            </a:r>
          </a:p>
          <a:p>
            <a:pPr marL="742950" lvl="1" indent="-285750">
              <a:spcBef>
                <a:spcPts val="600"/>
              </a:spcBef>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742950" lvl="1" indent="-285750">
              <a:spcBef>
                <a:spcPts val="600"/>
              </a:spcBef>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Following Microsoft Best Practices for security by using Azure Service Principal and Microsoft Marketplace extensions.</a:t>
            </a:r>
          </a:p>
          <a:p>
            <a:endParaRPr lang="en-AU" dirty="0"/>
          </a:p>
          <a:p>
            <a:endParaRPr lang="en-AU" dirty="0"/>
          </a:p>
          <a:p>
            <a:endParaRPr lang="en-AU" dirty="0"/>
          </a:p>
        </p:txBody>
      </p:sp>
    </p:spTree>
    <p:extLst>
      <p:ext uri="{BB962C8B-B14F-4D97-AF65-F5344CB8AC3E}">
        <p14:creationId xmlns:p14="http://schemas.microsoft.com/office/powerpoint/2010/main" val="274881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E47B497-5685-274B-8BFC-31C1E6C320A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itle 1">
            <a:extLst>
              <a:ext uri="{FF2B5EF4-FFF2-40B4-BE49-F238E27FC236}">
                <a16:creationId xmlns:a16="http://schemas.microsoft.com/office/drawing/2014/main" id="{A1FBA50A-246A-4C17-A871-AAA12A24429F}"/>
              </a:ext>
            </a:extLst>
          </p:cNvPr>
          <p:cNvSpPr txBox="1"/>
          <p:nvPr/>
        </p:nvSpPr>
        <p:spPr>
          <a:xfrm>
            <a:off x="695267" y="474595"/>
            <a:ext cx="8164253" cy="3877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hangingPunct="0"/>
            <a:r>
              <a:rPr lang="en-CA" sz="2800" b="1" dirty="0">
                <a:solidFill>
                  <a:srgbClr val="002060"/>
                </a:solidFill>
                <a:latin typeface="☞GILROY-SEMIBOLD" pitchFamily="2" charset="77"/>
                <a:ea typeface="+mn-ea"/>
                <a:cs typeface="+mn-cs"/>
              </a:rPr>
              <a:t>Q/A</a:t>
            </a:r>
          </a:p>
        </p:txBody>
      </p:sp>
      <p:sp>
        <p:nvSpPr>
          <p:cNvPr id="2" name="TextBox 1">
            <a:extLst>
              <a:ext uri="{FF2B5EF4-FFF2-40B4-BE49-F238E27FC236}">
                <a16:creationId xmlns:a16="http://schemas.microsoft.com/office/drawing/2014/main" id="{36AB08BD-B96A-B11B-AE23-5D2AF2DA38BF}"/>
              </a:ext>
            </a:extLst>
          </p:cNvPr>
          <p:cNvSpPr txBox="1"/>
          <p:nvPr/>
        </p:nvSpPr>
        <p:spPr>
          <a:xfrm>
            <a:off x="695267" y="1084729"/>
            <a:ext cx="10528545" cy="923330"/>
          </a:xfrm>
          <a:prstGeom prst="rect">
            <a:avLst/>
          </a:prstGeom>
          <a:noFill/>
        </p:spPr>
        <p:txBody>
          <a:bodyPr wrap="square" rtlCol="0">
            <a:spAutoFit/>
          </a:bodyPr>
          <a:lstStyle/>
          <a:p>
            <a:endParaRPr lang="en-AU" dirty="0"/>
          </a:p>
          <a:p>
            <a:endParaRPr lang="en-AU" dirty="0"/>
          </a:p>
          <a:p>
            <a:endParaRPr lang="en-AU" dirty="0"/>
          </a:p>
        </p:txBody>
      </p:sp>
      <mc:AlternateContent xmlns:mc="http://schemas.openxmlformats.org/markup-compatibility/2006">
        <mc:Choice xmlns:am3d="http://schemas.microsoft.com/office/drawing/2017/model3d" Requires="am3d">
          <p:graphicFrame>
            <p:nvGraphicFramePr>
              <p:cNvPr id="5" name="3D Model 4" descr="Question mark">
                <a:extLst>
                  <a:ext uri="{FF2B5EF4-FFF2-40B4-BE49-F238E27FC236}">
                    <a16:creationId xmlns:a16="http://schemas.microsoft.com/office/drawing/2014/main" id="{9AEA93B3-F566-20A4-4468-59186B452E5F}"/>
                  </a:ext>
                </a:extLst>
              </p:cNvPr>
              <p:cNvGraphicFramePr/>
              <p:nvPr>
                <p:extLst>
                  <p:ext uri="{D42A27DB-BD31-4B8C-83A1-F6EECF244321}">
                    <p14:modId xmlns:p14="http://schemas.microsoft.com/office/powerpoint/2010/main" val="2221152457"/>
                  </p:ext>
                </p:extLst>
              </p:nvPr>
            </p:nvGraphicFramePr>
            <p:xfrm>
              <a:off x="2397761" y="1249047"/>
              <a:ext cx="6634480" cy="4359904"/>
            </p:xfrm>
            <a:graphic>
              <a:graphicData uri="http://schemas.microsoft.com/office/drawing/2017/model3d">
                <am3d:model3d r:embed="rId3">
                  <am3d:spPr>
                    <a:xfrm>
                      <a:off x="0" y="0"/>
                      <a:ext cx="6634480" cy="4359904"/>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4"/>
                  </am3d:raster>
                  <am3d:objViewport viewportSz="54175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Question mark">
                <a:extLst>
                  <a:ext uri="{FF2B5EF4-FFF2-40B4-BE49-F238E27FC236}">
                    <a16:creationId xmlns:a16="http://schemas.microsoft.com/office/drawing/2014/main" id="{9AEA93B3-F566-20A4-4468-59186B452E5F}"/>
                  </a:ext>
                </a:extLst>
              </p:cNvPr>
              <p:cNvPicPr>
                <a:picLocks noGrp="1" noRot="1" noChangeAspect="1" noMove="1" noResize="1" noEditPoints="1" noAdjustHandles="1" noChangeArrowheads="1" noChangeShapeType="1" noCrop="1"/>
              </p:cNvPicPr>
              <p:nvPr/>
            </p:nvPicPr>
            <p:blipFill>
              <a:blip r:embed="rId4"/>
              <a:stretch>
                <a:fillRect/>
              </a:stretch>
            </p:blipFill>
            <p:spPr>
              <a:xfrm>
                <a:off x="2397761" y="1249047"/>
                <a:ext cx="6634480" cy="4359904"/>
              </a:xfrm>
              <a:prstGeom prst="rect">
                <a:avLst/>
              </a:prstGeom>
            </p:spPr>
          </p:pic>
        </mc:Fallback>
      </mc:AlternateContent>
    </p:spTree>
    <p:extLst>
      <p:ext uri="{BB962C8B-B14F-4D97-AF65-F5344CB8AC3E}">
        <p14:creationId xmlns:p14="http://schemas.microsoft.com/office/powerpoint/2010/main" val="1571632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E47B497-5685-274B-8BFC-31C1E6C320A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itle 1">
            <a:extLst>
              <a:ext uri="{FF2B5EF4-FFF2-40B4-BE49-F238E27FC236}">
                <a16:creationId xmlns:a16="http://schemas.microsoft.com/office/drawing/2014/main" id="{A1FBA50A-246A-4C17-A871-AAA12A24429F}"/>
              </a:ext>
            </a:extLst>
          </p:cNvPr>
          <p:cNvSpPr txBox="1"/>
          <p:nvPr/>
        </p:nvSpPr>
        <p:spPr>
          <a:xfrm>
            <a:off x="695267" y="474595"/>
            <a:ext cx="8164253" cy="3877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hangingPunct="0"/>
            <a:endParaRPr lang="en-CA" sz="2800" b="1" dirty="0">
              <a:solidFill>
                <a:srgbClr val="002060"/>
              </a:solidFill>
              <a:latin typeface="☞GILROY-SEMIBOLD" pitchFamily="2" charset="77"/>
              <a:ea typeface="+mn-ea"/>
              <a:cs typeface="+mn-cs"/>
            </a:endParaRPr>
          </a:p>
        </p:txBody>
      </p:sp>
      <p:sp>
        <p:nvSpPr>
          <p:cNvPr id="2" name="TextBox 1">
            <a:extLst>
              <a:ext uri="{FF2B5EF4-FFF2-40B4-BE49-F238E27FC236}">
                <a16:creationId xmlns:a16="http://schemas.microsoft.com/office/drawing/2014/main" id="{36AB08BD-B96A-B11B-AE23-5D2AF2DA38BF}"/>
              </a:ext>
            </a:extLst>
          </p:cNvPr>
          <p:cNvSpPr txBox="1"/>
          <p:nvPr/>
        </p:nvSpPr>
        <p:spPr>
          <a:xfrm>
            <a:off x="695267" y="1084729"/>
            <a:ext cx="10528545" cy="923330"/>
          </a:xfrm>
          <a:prstGeom prst="rect">
            <a:avLst/>
          </a:prstGeom>
          <a:noFill/>
        </p:spPr>
        <p:txBody>
          <a:bodyPr wrap="square" rtlCol="0">
            <a:spAutoFit/>
          </a:bodyPr>
          <a:lstStyle/>
          <a:p>
            <a:endParaRPr lang="en-AU" dirty="0"/>
          </a:p>
          <a:p>
            <a:endParaRPr lang="en-AU" dirty="0"/>
          </a:p>
          <a:p>
            <a:endParaRPr lang="en-AU" dirty="0"/>
          </a:p>
        </p:txBody>
      </p:sp>
      <p:sp>
        <p:nvSpPr>
          <p:cNvPr id="6" name="Rectangle 5">
            <a:extLst>
              <a:ext uri="{FF2B5EF4-FFF2-40B4-BE49-F238E27FC236}">
                <a16:creationId xmlns:a16="http://schemas.microsoft.com/office/drawing/2014/main" id="{D6701CD8-9025-B83C-A8AE-0D0806A600C7}"/>
              </a:ext>
            </a:extLst>
          </p:cNvPr>
          <p:cNvSpPr/>
          <p:nvPr/>
        </p:nvSpPr>
        <p:spPr>
          <a:xfrm>
            <a:off x="2611120" y="2335440"/>
            <a:ext cx="5801360" cy="1323439"/>
          </a:xfrm>
          <a:prstGeom prst="rect">
            <a:avLst/>
          </a:prstGeom>
          <a:noFill/>
        </p:spPr>
        <p:txBody>
          <a:bodyPr wrap="squar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Tree>
    <p:extLst>
      <p:ext uri="{BB962C8B-B14F-4D97-AF65-F5344CB8AC3E}">
        <p14:creationId xmlns:p14="http://schemas.microsoft.com/office/powerpoint/2010/main" val="3083309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E47B497-5685-274B-8BFC-31C1E6C320A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itle 1">
            <a:extLst>
              <a:ext uri="{FF2B5EF4-FFF2-40B4-BE49-F238E27FC236}">
                <a16:creationId xmlns:a16="http://schemas.microsoft.com/office/drawing/2014/main" id="{A1FBA50A-246A-4C17-A871-AAA12A24429F}"/>
              </a:ext>
            </a:extLst>
          </p:cNvPr>
          <p:cNvSpPr txBox="1"/>
          <p:nvPr/>
        </p:nvSpPr>
        <p:spPr>
          <a:xfrm>
            <a:off x="695267" y="474595"/>
            <a:ext cx="7125259" cy="3877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hangingPunct="0"/>
            <a:r>
              <a:rPr lang="en-CA" sz="2800" b="1" dirty="0">
                <a:solidFill>
                  <a:srgbClr val="002060"/>
                </a:solidFill>
                <a:latin typeface="☞GILROY-SEMIBOLD" pitchFamily="2" charset="77"/>
                <a:ea typeface="+mn-ea"/>
                <a:cs typeface="+mn-cs"/>
              </a:rPr>
              <a:t>AGENDA</a:t>
            </a:r>
          </a:p>
        </p:txBody>
      </p:sp>
      <p:sp>
        <p:nvSpPr>
          <p:cNvPr id="2" name="TextBox 1">
            <a:extLst>
              <a:ext uri="{FF2B5EF4-FFF2-40B4-BE49-F238E27FC236}">
                <a16:creationId xmlns:a16="http://schemas.microsoft.com/office/drawing/2014/main" id="{36AB08BD-B96A-B11B-AE23-5D2AF2DA38BF}"/>
              </a:ext>
            </a:extLst>
          </p:cNvPr>
          <p:cNvSpPr txBox="1"/>
          <p:nvPr/>
        </p:nvSpPr>
        <p:spPr>
          <a:xfrm>
            <a:off x="1213427" y="982176"/>
            <a:ext cx="10528545" cy="4893647"/>
          </a:xfrm>
          <a:prstGeom prst="rect">
            <a:avLst/>
          </a:prstGeom>
          <a:noFill/>
        </p:spPr>
        <p:txBody>
          <a:bodyPr wrap="square" rtlCol="0">
            <a:spAutoFit/>
          </a:bodyPr>
          <a:lstStyle/>
          <a:p>
            <a:pPr marL="285750" indent="-285750" algn="just">
              <a:spcBef>
                <a:spcPts val="600"/>
              </a:spcBef>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Description  </a:t>
            </a:r>
          </a:p>
          <a:p>
            <a:pPr marL="285750" indent="-285750" algn="just">
              <a:spcBef>
                <a:spcPts val="600"/>
              </a:spcBef>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285750" indent="-285750" algn="just">
              <a:spcBef>
                <a:spcPts val="600"/>
              </a:spcBef>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Scope</a:t>
            </a:r>
          </a:p>
          <a:p>
            <a:pPr marL="285750" indent="-285750" algn="just">
              <a:spcBef>
                <a:spcPts val="600"/>
              </a:spcBef>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285750" indent="-285750" algn="just">
              <a:spcBef>
                <a:spcPts val="600"/>
              </a:spcBef>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Delivery Approach</a:t>
            </a:r>
          </a:p>
          <a:p>
            <a:pPr marL="285750" indent="-285750" algn="just">
              <a:spcBef>
                <a:spcPts val="600"/>
              </a:spcBef>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285750" indent="-285750" algn="just">
              <a:spcBef>
                <a:spcPts val="600"/>
              </a:spcBef>
              <a:buFont typeface="Arial" panose="020B0604020202020204" pitchFamily="34" charset="0"/>
              <a:buChar char="•"/>
              <a:defRPr/>
            </a:pPr>
            <a:r>
              <a:rPr lang="en-GB" sz="1800" dirty="0">
                <a:solidFill>
                  <a:srgbClr val="0070C0"/>
                </a:solidFill>
                <a:latin typeface="Segoe UI Light" panose="020B0502040204020203" pitchFamily="34" charset="0"/>
                <a:cs typeface="Segoe UI Light" panose="020B0502040204020203" pitchFamily="34" charset="0"/>
              </a:rPr>
              <a:t>High Level Schedule/Dependencies</a:t>
            </a:r>
          </a:p>
          <a:p>
            <a:pPr marL="285750" indent="-285750" algn="just">
              <a:spcBef>
                <a:spcPts val="600"/>
              </a:spcBef>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285750" indent="-285750" algn="just">
              <a:spcBef>
                <a:spcPts val="600"/>
              </a:spcBef>
              <a:buFont typeface="Arial" panose="020B0604020202020204" pitchFamily="34" charset="0"/>
              <a:buChar char="•"/>
              <a:defRPr/>
            </a:pPr>
            <a:r>
              <a:rPr lang="en-GB" sz="1800" dirty="0">
                <a:solidFill>
                  <a:srgbClr val="0070C0"/>
                </a:solidFill>
                <a:latin typeface="Segoe UI Light" panose="020B0502040204020203" pitchFamily="34" charset="0"/>
                <a:cs typeface="Segoe UI Light" panose="020B0502040204020203" pitchFamily="34" charset="0"/>
              </a:rPr>
              <a:t>Solution Blueprint (Current) &amp; (Purposed)</a:t>
            </a:r>
          </a:p>
          <a:p>
            <a:pPr marL="285750" indent="-285750" algn="just">
              <a:spcBef>
                <a:spcPts val="600"/>
              </a:spcBef>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285750" indent="-285750" algn="just">
              <a:spcBef>
                <a:spcPts val="600"/>
              </a:spcBef>
              <a:buFont typeface="Arial" panose="020B0604020202020204" pitchFamily="34" charset="0"/>
              <a:buChar char="•"/>
              <a:defRPr/>
            </a:pPr>
            <a:r>
              <a:rPr lang="en-GB" sz="1800" dirty="0">
                <a:solidFill>
                  <a:srgbClr val="0070C0"/>
                </a:solidFill>
                <a:latin typeface="Segoe UI Light" panose="020B0502040204020203" pitchFamily="34" charset="0"/>
                <a:cs typeface="Segoe UI Light" panose="020B0502040204020203" pitchFamily="34" charset="0"/>
              </a:rPr>
              <a:t>Pipeline screenshot (Purposed)</a:t>
            </a:r>
          </a:p>
          <a:p>
            <a:pPr marL="285750" indent="-285750" algn="just">
              <a:spcBef>
                <a:spcPts val="600"/>
              </a:spcBef>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285750" indent="-285750" algn="just">
              <a:spcBef>
                <a:spcPts val="600"/>
              </a:spcBef>
              <a:buFont typeface="Arial" panose="020B0604020202020204" pitchFamily="34" charset="0"/>
              <a:buChar char="•"/>
              <a:defRPr/>
            </a:pPr>
            <a:r>
              <a:rPr lang="en-GB" sz="1800" dirty="0">
                <a:solidFill>
                  <a:srgbClr val="0070C0"/>
                </a:solidFill>
                <a:latin typeface="Segoe UI Light" panose="020B0502040204020203" pitchFamily="34" charset="0"/>
                <a:cs typeface="Segoe UI Light" panose="020B0502040204020203" pitchFamily="34" charset="0"/>
              </a:rPr>
              <a:t>Benefits</a:t>
            </a:r>
            <a:endParaRPr lang="en-AU" dirty="0"/>
          </a:p>
          <a:p>
            <a:endParaRPr lang="en-AU" dirty="0"/>
          </a:p>
        </p:txBody>
      </p:sp>
    </p:spTree>
    <p:extLst>
      <p:ext uri="{BB962C8B-B14F-4D97-AF65-F5344CB8AC3E}">
        <p14:creationId xmlns:p14="http://schemas.microsoft.com/office/powerpoint/2010/main" val="294837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E47B497-5685-274B-8BFC-31C1E6C320A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itle 1">
            <a:extLst>
              <a:ext uri="{FF2B5EF4-FFF2-40B4-BE49-F238E27FC236}">
                <a16:creationId xmlns:a16="http://schemas.microsoft.com/office/drawing/2014/main" id="{A1FBA50A-246A-4C17-A871-AAA12A24429F}"/>
              </a:ext>
            </a:extLst>
          </p:cNvPr>
          <p:cNvSpPr txBox="1"/>
          <p:nvPr/>
        </p:nvSpPr>
        <p:spPr>
          <a:xfrm>
            <a:off x="695267" y="474595"/>
            <a:ext cx="7125259" cy="3877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hangingPunct="0"/>
            <a:r>
              <a:rPr lang="en-CA" sz="2800" b="1" dirty="0">
                <a:solidFill>
                  <a:srgbClr val="002060"/>
                </a:solidFill>
                <a:latin typeface="☞GILROY-SEMIBOLD" pitchFamily="2" charset="77"/>
                <a:ea typeface="+mn-ea"/>
                <a:cs typeface="+mn-cs"/>
              </a:rPr>
              <a:t>Description</a:t>
            </a:r>
          </a:p>
        </p:txBody>
      </p:sp>
      <p:sp>
        <p:nvSpPr>
          <p:cNvPr id="2" name="TextBox 1">
            <a:extLst>
              <a:ext uri="{FF2B5EF4-FFF2-40B4-BE49-F238E27FC236}">
                <a16:creationId xmlns:a16="http://schemas.microsoft.com/office/drawing/2014/main" id="{36AB08BD-B96A-B11B-AE23-5D2AF2DA38BF}"/>
              </a:ext>
            </a:extLst>
          </p:cNvPr>
          <p:cNvSpPr txBox="1"/>
          <p:nvPr/>
        </p:nvSpPr>
        <p:spPr>
          <a:xfrm>
            <a:off x="695267" y="1084729"/>
            <a:ext cx="10528545" cy="3877985"/>
          </a:xfrm>
          <a:prstGeom prst="rect">
            <a:avLst/>
          </a:prstGeom>
          <a:noFill/>
        </p:spPr>
        <p:txBody>
          <a:bodyPr wrap="square" rtlCol="0">
            <a:spAutoFit/>
          </a:bodyPr>
          <a:lstStyle/>
          <a:p>
            <a:pPr algn="just">
              <a:spcBef>
                <a:spcPts val="600"/>
              </a:spcBef>
              <a:defRPr/>
            </a:pPr>
            <a:r>
              <a:rPr lang="en-GB" sz="1800" dirty="0">
                <a:solidFill>
                  <a:srgbClr val="0070C0"/>
                </a:solidFill>
                <a:latin typeface="Segoe UI Light" panose="020B0502040204020203" pitchFamily="34" charset="0"/>
                <a:cs typeface="Segoe UI Light" panose="020B0502040204020203" pitchFamily="34" charset="0"/>
              </a:rPr>
              <a:t>Mater, identified the need to optimize DevOps Pipeline for its CRM projects - </a:t>
            </a:r>
            <a:r>
              <a:rPr lang="en-GB" sz="1800" b="1" dirty="0" err="1">
                <a:solidFill>
                  <a:srgbClr val="0070C0"/>
                </a:solidFill>
                <a:latin typeface="Segoe UI Light" panose="020B0502040204020203" pitchFamily="34" charset="0"/>
                <a:cs typeface="Segoe UI Light" panose="020B0502040204020203" pitchFamily="34" charset="0"/>
              </a:rPr>
              <a:t>MaterAtHome</a:t>
            </a:r>
            <a:r>
              <a:rPr lang="en-GB" sz="1800" dirty="0">
                <a:solidFill>
                  <a:srgbClr val="0070C0"/>
                </a:solidFill>
                <a:latin typeface="Segoe UI Light" panose="020B0502040204020203" pitchFamily="34" charset="0"/>
                <a:cs typeface="Segoe UI Light" panose="020B0502040204020203" pitchFamily="34" charset="0"/>
              </a:rPr>
              <a:t> and </a:t>
            </a:r>
            <a:r>
              <a:rPr lang="en-GB" sz="1800" b="1" dirty="0" err="1">
                <a:solidFill>
                  <a:srgbClr val="0070C0"/>
                </a:solidFill>
                <a:latin typeface="Segoe UI Light" panose="020B0502040204020203" pitchFamily="34" charset="0"/>
                <a:cs typeface="Segoe UI Light" panose="020B0502040204020203" pitchFamily="34" charset="0"/>
              </a:rPr>
              <a:t>MaterAtFoundation</a:t>
            </a:r>
            <a:r>
              <a:rPr lang="en-GB" sz="1800" dirty="0">
                <a:solidFill>
                  <a:srgbClr val="0070C0"/>
                </a:solidFill>
                <a:latin typeface="Segoe UI Light" panose="020B0502040204020203" pitchFamily="34" charset="0"/>
                <a:cs typeface="Segoe UI Light" panose="020B0502040204020203" pitchFamily="34" charset="0"/>
              </a:rPr>
              <a:t>. Mater as a part of the response expecting Avanade to provide approach, better practices, timeline, resources and pricing for each of the listed requirement (as below).</a:t>
            </a:r>
          </a:p>
          <a:p>
            <a:pPr>
              <a:spcBef>
                <a:spcPts val="600"/>
              </a:spcBef>
              <a:defRPr/>
            </a:pPr>
            <a:endParaRPr lang="en-GB" sz="1800" dirty="0">
              <a:solidFill>
                <a:srgbClr val="0070C0"/>
              </a:solidFill>
              <a:latin typeface="Segoe UI Light" panose="020B0502040204020203" pitchFamily="34" charset="0"/>
              <a:cs typeface="Segoe UI Light" panose="020B0502040204020203" pitchFamily="34" charset="0"/>
            </a:endParaRPr>
          </a:p>
          <a:p>
            <a:pPr>
              <a:spcBef>
                <a:spcPts val="600"/>
              </a:spcBef>
              <a:defRPr/>
            </a:pPr>
            <a:r>
              <a:rPr lang="en-GB" sz="1800" dirty="0">
                <a:solidFill>
                  <a:srgbClr val="0070C0"/>
                </a:solidFill>
                <a:latin typeface="Segoe UI Light" panose="020B0502040204020203" pitchFamily="34" charset="0"/>
                <a:cs typeface="Segoe UI Light" panose="020B0502040204020203" pitchFamily="34" charset="0"/>
              </a:rPr>
              <a:t>Below is the high level scope items given by Mater:-</a:t>
            </a:r>
          </a:p>
          <a:p>
            <a:pPr>
              <a:spcBef>
                <a:spcPts val="600"/>
              </a:spcBef>
              <a:defRPr/>
            </a:pPr>
            <a:endParaRPr lang="en-GB" sz="1800" dirty="0">
              <a:solidFill>
                <a:srgbClr val="0070C0"/>
              </a:solidFill>
              <a:latin typeface="Segoe UI Light" panose="020B0502040204020203" pitchFamily="34" charset="0"/>
              <a:cs typeface="Segoe UI Light" panose="020B0502040204020203" pitchFamily="34" charset="0"/>
            </a:endParaRPr>
          </a:p>
          <a:p>
            <a:pPr marL="285750" indent="-285750">
              <a:spcBef>
                <a:spcPts val="600"/>
              </a:spcBef>
              <a:buFont typeface="Arial" panose="020B0604020202020204" pitchFamily="34" charset="0"/>
              <a:buChar char="•"/>
              <a:defRPr/>
            </a:pPr>
            <a:r>
              <a:rPr lang="en-GB" sz="1800" dirty="0">
                <a:solidFill>
                  <a:srgbClr val="0070C0"/>
                </a:solidFill>
                <a:latin typeface="Segoe UI Light" panose="020B0502040204020203" pitchFamily="34" charset="0"/>
                <a:cs typeface="Segoe UI Light" panose="020B0502040204020203" pitchFamily="34" charset="0"/>
              </a:rPr>
              <a:t>Consolidate Azure DevOps pipeline under one Azure DevOps project</a:t>
            </a:r>
          </a:p>
          <a:p>
            <a:pPr marL="285750" indent="-285750">
              <a:spcBef>
                <a:spcPts val="600"/>
              </a:spcBef>
              <a:buFont typeface="Arial" panose="020B0604020202020204" pitchFamily="34" charset="0"/>
              <a:buChar char="•"/>
              <a:defRPr/>
            </a:pPr>
            <a:r>
              <a:rPr lang="en-GB" sz="1800" dirty="0">
                <a:solidFill>
                  <a:srgbClr val="0070C0"/>
                </a:solidFill>
                <a:latin typeface="Segoe UI Light" panose="020B0502040204020203" pitchFamily="34" charset="0"/>
                <a:cs typeface="Segoe UI Light" panose="020B0502040204020203" pitchFamily="34" charset="0"/>
              </a:rPr>
              <a:t>Migrate code repositories from </a:t>
            </a:r>
            <a:r>
              <a:rPr lang="en-GB" sz="1800" dirty="0" err="1">
                <a:solidFill>
                  <a:srgbClr val="0070C0"/>
                </a:solidFill>
                <a:latin typeface="Segoe UI Light" panose="020B0502040204020203" pitchFamily="34" charset="0"/>
                <a:cs typeface="Segoe UI Light" panose="020B0502040204020203" pitchFamily="34" charset="0"/>
              </a:rPr>
              <a:t>Github</a:t>
            </a:r>
            <a:r>
              <a:rPr lang="en-GB" sz="1800" dirty="0">
                <a:solidFill>
                  <a:srgbClr val="0070C0"/>
                </a:solidFill>
                <a:latin typeface="Segoe UI Light" panose="020B0502040204020203" pitchFamily="34" charset="0"/>
                <a:cs typeface="Segoe UI Light" panose="020B0502040204020203" pitchFamily="34" charset="0"/>
              </a:rPr>
              <a:t> to Azure Repos (as applicable)</a:t>
            </a:r>
          </a:p>
          <a:p>
            <a:pPr marL="285750" indent="-285750">
              <a:spcBef>
                <a:spcPts val="600"/>
              </a:spcBef>
              <a:buFont typeface="Arial" panose="020B0604020202020204" pitchFamily="34" charset="0"/>
              <a:buChar char="•"/>
              <a:defRPr/>
            </a:pPr>
            <a:r>
              <a:rPr lang="en-GB" sz="1800" dirty="0">
                <a:solidFill>
                  <a:srgbClr val="0070C0"/>
                </a:solidFill>
                <a:latin typeface="Segoe UI Light" panose="020B0502040204020203" pitchFamily="34" charset="0"/>
                <a:cs typeface="Segoe UI Light" panose="020B0502040204020203" pitchFamily="34" charset="0"/>
              </a:rPr>
              <a:t>Optimize by introducing flexibility to Azure DevOps pipeline to run faster</a:t>
            </a:r>
          </a:p>
          <a:p>
            <a:endParaRPr lang="en-AU" dirty="0"/>
          </a:p>
          <a:p>
            <a:endParaRPr lang="en-AU" dirty="0"/>
          </a:p>
          <a:p>
            <a:endParaRPr lang="en-AU" dirty="0"/>
          </a:p>
        </p:txBody>
      </p:sp>
    </p:spTree>
    <p:extLst>
      <p:ext uri="{BB962C8B-B14F-4D97-AF65-F5344CB8AC3E}">
        <p14:creationId xmlns:p14="http://schemas.microsoft.com/office/powerpoint/2010/main" val="60463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E47B497-5685-274B-8BFC-31C1E6C320A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itle 1">
            <a:extLst>
              <a:ext uri="{FF2B5EF4-FFF2-40B4-BE49-F238E27FC236}">
                <a16:creationId xmlns:a16="http://schemas.microsoft.com/office/drawing/2014/main" id="{A1FBA50A-246A-4C17-A871-AAA12A24429F}"/>
              </a:ext>
            </a:extLst>
          </p:cNvPr>
          <p:cNvSpPr txBox="1"/>
          <p:nvPr/>
        </p:nvSpPr>
        <p:spPr>
          <a:xfrm>
            <a:off x="695267" y="474595"/>
            <a:ext cx="7125259" cy="3877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hangingPunct="0"/>
            <a:r>
              <a:rPr lang="en-CA" sz="2800" b="1" dirty="0">
                <a:solidFill>
                  <a:srgbClr val="002060"/>
                </a:solidFill>
                <a:latin typeface="☞GILROY-SEMIBOLD" pitchFamily="2" charset="77"/>
                <a:ea typeface="+mn-ea"/>
                <a:cs typeface="+mn-cs"/>
              </a:rPr>
              <a:t>Scope Definition</a:t>
            </a:r>
          </a:p>
        </p:txBody>
      </p:sp>
      <p:sp>
        <p:nvSpPr>
          <p:cNvPr id="2" name="TextBox 1">
            <a:extLst>
              <a:ext uri="{FF2B5EF4-FFF2-40B4-BE49-F238E27FC236}">
                <a16:creationId xmlns:a16="http://schemas.microsoft.com/office/drawing/2014/main" id="{36AB08BD-B96A-B11B-AE23-5D2AF2DA38BF}"/>
              </a:ext>
            </a:extLst>
          </p:cNvPr>
          <p:cNvSpPr txBox="1"/>
          <p:nvPr/>
        </p:nvSpPr>
        <p:spPr>
          <a:xfrm>
            <a:off x="695267" y="1084729"/>
            <a:ext cx="10528545" cy="923330"/>
          </a:xfrm>
          <a:prstGeom prst="rect">
            <a:avLst/>
          </a:prstGeom>
          <a:noFill/>
        </p:spPr>
        <p:txBody>
          <a:bodyPr wrap="square" rtlCol="0">
            <a:spAutoFit/>
          </a:bodyPr>
          <a:lstStyle/>
          <a:p>
            <a:endParaRPr lang="en-AU" dirty="0"/>
          </a:p>
          <a:p>
            <a:endParaRPr lang="en-AU" dirty="0"/>
          </a:p>
          <a:p>
            <a:endParaRPr lang="en-AU" dirty="0"/>
          </a:p>
        </p:txBody>
      </p:sp>
      <p:sp>
        <p:nvSpPr>
          <p:cNvPr id="3" name="TextBox 2">
            <a:extLst>
              <a:ext uri="{FF2B5EF4-FFF2-40B4-BE49-F238E27FC236}">
                <a16:creationId xmlns:a16="http://schemas.microsoft.com/office/drawing/2014/main" id="{B5AAD2B5-074B-8D9D-51A9-A9C54B16E8A3}"/>
              </a:ext>
            </a:extLst>
          </p:cNvPr>
          <p:cNvSpPr txBox="1"/>
          <p:nvPr/>
        </p:nvSpPr>
        <p:spPr>
          <a:xfrm>
            <a:off x="704384" y="1048367"/>
            <a:ext cx="4030176" cy="3812775"/>
          </a:xfrm>
          <a:prstGeom prst="rect">
            <a:avLst/>
          </a:prstGeom>
          <a:noFill/>
          <a:ln>
            <a:solidFill>
              <a:schemeClr val="accent1">
                <a:shade val="50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0070C0"/>
                </a:solidFill>
                <a:latin typeface="Segoe UI Light" panose="020B0502040204020203" pitchFamily="34" charset="0"/>
                <a:cs typeface="Segoe UI Light" panose="020B0502040204020203" pitchFamily="34" charset="0"/>
              </a:rPr>
              <a:t>Scope of Work</a:t>
            </a:r>
          </a:p>
          <a:p>
            <a:endParaRPr lang="en-US" sz="1200" dirty="0">
              <a:solidFill>
                <a:srgbClr val="0070C0"/>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GB" sz="1200" dirty="0">
                <a:solidFill>
                  <a:srgbClr val="0070C0"/>
                </a:solidFill>
                <a:latin typeface="Segoe UI Light" panose="020B0502040204020203" pitchFamily="34" charset="0"/>
                <a:ea typeface="+mn-lt"/>
                <a:cs typeface="Segoe UI Light" panose="020B0502040204020203" pitchFamily="34" charset="0"/>
              </a:rPr>
              <a:t>Migrate both Azure DevOps pipeline under ONE CRM project</a:t>
            </a:r>
          </a:p>
          <a:p>
            <a:pPr marL="285750" indent="-285750">
              <a:lnSpc>
                <a:spcPct val="150000"/>
              </a:lnSpc>
              <a:buFont typeface="Arial" panose="020B0604020202020204" pitchFamily="34" charset="0"/>
              <a:buChar char="•"/>
            </a:pPr>
            <a:r>
              <a:rPr lang="en-GB" sz="1200" dirty="0">
                <a:solidFill>
                  <a:srgbClr val="0070C0"/>
                </a:solidFill>
                <a:latin typeface="Segoe UI Light" panose="020B0502040204020203" pitchFamily="34" charset="0"/>
                <a:ea typeface="+mn-lt"/>
                <a:cs typeface="Segoe UI Light" panose="020B0502040204020203" pitchFamily="34" charset="0"/>
              </a:rPr>
              <a:t>Migrate code repositories from </a:t>
            </a:r>
            <a:r>
              <a:rPr lang="en-GB" sz="1200" b="1" dirty="0" err="1">
                <a:solidFill>
                  <a:srgbClr val="0070C0"/>
                </a:solidFill>
                <a:latin typeface="Segoe UI Light" panose="020B0502040204020203" pitchFamily="34" charset="0"/>
                <a:ea typeface="+mn-lt"/>
                <a:cs typeface="Segoe UI Light" panose="020B0502040204020203" pitchFamily="34" charset="0"/>
              </a:rPr>
              <a:t>Github</a:t>
            </a:r>
            <a:r>
              <a:rPr lang="en-GB" sz="1200" dirty="0">
                <a:solidFill>
                  <a:srgbClr val="0070C0"/>
                </a:solidFill>
                <a:latin typeface="Segoe UI Light" panose="020B0502040204020203" pitchFamily="34" charset="0"/>
                <a:ea typeface="+mn-lt"/>
                <a:cs typeface="Segoe UI Light" panose="020B0502040204020203" pitchFamily="34" charset="0"/>
              </a:rPr>
              <a:t> to </a:t>
            </a:r>
            <a:r>
              <a:rPr lang="en-GB" sz="1200" b="1" dirty="0">
                <a:solidFill>
                  <a:srgbClr val="0070C0"/>
                </a:solidFill>
                <a:latin typeface="Segoe UI Light" panose="020B0502040204020203" pitchFamily="34" charset="0"/>
                <a:ea typeface="+mn-lt"/>
                <a:cs typeface="Segoe UI Light" panose="020B0502040204020203" pitchFamily="34" charset="0"/>
              </a:rPr>
              <a:t>Azure Repos</a:t>
            </a:r>
            <a:r>
              <a:rPr lang="en-GB" sz="1200" dirty="0">
                <a:solidFill>
                  <a:srgbClr val="0070C0"/>
                </a:solidFill>
                <a:latin typeface="Segoe UI Light" panose="020B0502040204020203" pitchFamily="34" charset="0"/>
                <a:ea typeface="+mn-lt"/>
                <a:cs typeface="Segoe UI Light" panose="020B0502040204020203" pitchFamily="34" charset="0"/>
              </a:rPr>
              <a:t> for </a:t>
            </a:r>
            <a:r>
              <a:rPr lang="en-GB" sz="1200" b="1" dirty="0" err="1">
                <a:solidFill>
                  <a:srgbClr val="0070C0"/>
                </a:solidFill>
                <a:latin typeface="Segoe UI Light" panose="020B0502040204020203" pitchFamily="34" charset="0"/>
                <a:ea typeface="+mn-lt"/>
                <a:cs typeface="Segoe UI Light" panose="020B0502040204020203" pitchFamily="34" charset="0"/>
              </a:rPr>
              <a:t>MaterAtHome</a:t>
            </a:r>
            <a:r>
              <a:rPr lang="en-GB" sz="1200" dirty="0">
                <a:solidFill>
                  <a:srgbClr val="0070C0"/>
                </a:solidFill>
                <a:latin typeface="Segoe UI Light" panose="020B0502040204020203" pitchFamily="34" charset="0"/>
                <a:ea typeface="+mn-lt"/>
                <a:cs typeface="Segoe UI Light" panose="020B0502040204020203" pitchFamily="34" charset="0"/>
              </a:rPr>
              <a:t>.</a:t>
            </a:r>
          </a:p>
          <a:p>
            <a:pPr marL="285750" indent="-285750">
              <a:lnSpc>
                <a:spcPct val="150000"/>
              </a:lnSpc>
              <a:buFont typeface="Arial" panose="020B0604020202020204" pitchFamily="34" charset="0"/>
              <a:buChar char="•"/>
            </a:pPr>
            <a:r>
              <a:rPr lang="en-GB" sz="1200" dirty="0">
                <a:solidFill>
                  <a:srgbClr val="0070C0"/>
                </a:solidFill>
                <a:latin typeface="Segoe UI Light" panose="020B0502040204020203" pitchFamily="34" charset="0"/>
                <a:ea typeface="+mn-lt"/>
                <a:cs typeface="Segoe UI Light" panose="020B0502040204020203" pitchFamily="34" charset="0"/>
              </a:rPr>
              <a:t>Use Microsoft Power Platform tool extensions instead of PowerShell commands for </a:t>
            </a:r>
            <a:r>
              <a:rPr lang="en-GB" sz="1200" dirty="0">
                <a:solidFill>
                  <a:srgbClr val="0070C0"/>
                </a:solidFill>
                <a:latin typeface="Segoe UI Light" panose="020B0502040204020203" pitchFamily="34" charset="0"/>
                <a:cs typeface="Segoe UI Light" panose="020B0502040204020203" pitchFamily="34" charset="0"/>
              </a:rPr>
              <a:t>both projects - (</a:t>
            </a:r>
            <a:r>
              <a:rPr lang="en-GB" sz="1200" b="1" dirty="0" err="1">
                <a:solidFill>
                  <a:srgbClr val="0070C0"/>
                </a:solidFill>
                <a:latin typeface="Segoe UI Light" panose="020B0502040204020203" pitchFamily="34" charset="0"/>
                <a:cs typeface="Segoe UI Light" panose="020B0502040204020203" pitchFamily="34" charset="0"/>
              </a:rPr>
              <a:t>MaterAtHome</a:t>
            </a:r>
            <a:r>
              <a:rPr lang="en-GB" sz="1200" dirty="0">
                <a:solidFill>
                  <a:srgbClr val="0070C0"/>
                </a:solidFill>
                <a:latin typeface="Segoe UI Light" panose="020B0502040204020203" pitchFamily="34" charset="0"/>
                <a:cs typeface="Segoe UI Light" panose="020B0502040204020203" pitchFamily="34" charset="0"/>
              </a:rPr>
              <a:t> and </a:t>
            </a:r>
            <a:r>
              <a:rPr lang="en-GB" sz="1200" b="1" dirty="0" err="1">
                <a:solidFill>
                  <a:srgbClr val="0070C0"/>
                </a:solidFill>
                <a:latin typeface="Segoe UI Light" panose="020B0502040204020203" pitchFamily="34" charset="0"/>
                <a:cs typeface="Segoe UI Light" panose="020B0502040204020203" pitchFamily="34" charset="0"/>
              </a:rPr>
              <a:t>MaterAtFoundation</a:t>
            </a:r>
            <a:r>
              <a:rPr lang="en-GB" sz="1200" dirty="0">
                <a:solidFill>
                  <a:srgbClr val="0070C0"/>
                </a:solidFill>
                <a:latin typeface="Segoe UI Light" panose="020B0502040204020203" pitchFamily="34" charset="0"/>
                <a:cs typeface="Segoe UI Light" panose="020B0502040204020203" pitchFamily="34" charset="0"/>
              </a:rPr>
              <a:t>)</a:t>
            </a:r>
            <a:endParaRPr lang="en-GB" sz="1200" dirty="0">
              <a:solidFill>
                <a:srgbClr val="0070C0"/>
              </a:solidFill>
              <a:latin typeface="Segoe UI Light" panose="020B0502040204020203" pitchFamily="34" charset="0"/>
              <a:ea typeface="+mn-lt"/>
              <a:cs typeface="Segoe UI Light" panose="020B0502040204020203" pitchFamily="34" charset="0"/>
            </a:endParaRPr>
          </a:p>
          <a:p>
            <a:pPr marL="285750" indent="-285750">
              <a:lnSpc>
                <a:spcPct val="150000"/>
              </a:lnSpc>
              <a:buFont typeface="Arial" panose="020B0604020202020204" pitchFamily="34" charset="0"/>
              <a:buChar char="•"/>
            </a:pPr>
            <a:r>
              <a:rPr lang="en-GB" sz="1200" dirty="0">
                <a:solidFill>
                  <a:srgbClr val="0070C0"/>
                </a:solidFill>
                <a:latin typeface="Segoe UI Light" panose="020B0502040204020203" pitchFamily="34" charset="0"/>
                <a:ea typeface="+mn-lt"/>
                <a:cs typeface="Segoe UI Light" panose="020B0502040204020203" pitchFamily="34" charset="0"/>
              </a:rPr>
              <a:t>Migrate Power Platform </a:t>
            </a:r>
            <a:r>
              <a:rPr lang="en-GB" sz="1200" b="1" dirty="0">
                <a:solidFill>
                  <a:srgbClr val="0070C0"/>
                </a:solidFill>
                <a:latin typeface="Segoe UI Light" panose="020B0502040204020203" pitchFamily="34" charset="0"/>
                <a:ea typeface="+mn-lt"/>
                <a:cs typeface="Segoe UI Light" panose="020B0502040204020203" pitchFamily="34" charset="0"/>
              </a:rPr>
              <a:t>STAGING (unmanaged)</a:t>
            </a:r>
            <a:r>
              <a:rPr lang="en-GB" sz="1200" dirty="0">
                <a:solidFill>
                  <a:srgbClr val="0070C0"/>
                </a:solidFill>
                <a:latin typeface="Segoe UI Light" panose="020B0502040204020203" pitchFamily="34" charset="0"/>
                <a:ea typeface="+mn-lt"/>
                <a:cs typeface="Segoe UI Light" panose="020B0502040204020203" pitchFamily="34" charset="0"/>
              </a:rPr>
              <a:t> to </a:t>
            </a:r>
            <a:r>
              <a:rPr lang="en-GB" sz="1200" b="1" dirty="0">
                <a:solidFill>
                  <a:srgbClr val="0070C0"/>
                </a:solidFill>
                <a:latin typeface="Segoe UI Light" panose="020B0502040204020203" pitchFamily="34" charset="0"/>
                <a:ea typeface="+mn-lt"/>
                <a:cs typeface="Segoe UI Light" panose="020B0502040204020203" pitchFamily="34" charset="0"/>
              </a:rPr>
              <a:t>UAT (managed)</a:t>
            </a:r>
            <a:r>
              <a:rPr lang="en-GB" sz="1200" dirty="0">
                <a:solidFill>
                  <a:srgbClr val="0070C0"/>
                </a:solidFill>
                <a:latin typeface="Segoe UI Light" panose="020B0502040204020203" pitchFamily="34" charset="0"/>
                <a:ea typeface="+mn-lt"/>
                <a:cs typeface="Segoe UI Light" panose="020B0502040204020203" pitchFamily="34" charset="0"/>
              </a:rPr>
              <a:t> for </a:t>
            </a:r>
            <a:r>
              <a:rPr lang="en-GB" sz="1200" b="1" dirty="0" err="1">
                <a:solidFill>
                  <a:srgbClr val="0070C0"/>
                </a:solidFill>
                <a:latin typeface="Segoe UI Light" panose="020B0502040204020203" pitchFamily="34" charset="0"/>
                <a:ea typeface="+mn-lt"/>
                <a:cs typeface="Segoe UI Light" panose="020B0502040204020203" pitchFamily="34" charset="0"/>
              </a:rPr>
              <a:t>MaterAtHome</a:t>
            </a:r>
            <a:r>
              <a:rPr lang="en-GB" sz="1200" dirty="0">
                <a:solidFill>
                  <a:srgbClr val="0070C0"/>
                </a:solidFill>
                <a:latin typeface="Segoe UI Light" panose="020B0502040204020203" pitchFamily="34" charset="0"/>
                <a:ea typeface="+mn-lt"/>
                <a:cs typeface="Segoe UI Light" panose="020B0502040204020203" pitchFamily="34" charset="0"/>
              </a:rPr>
              <a:t> </a:t>
            </a:r>
          </a:p>
          <a:p>
            <a:pPr marL="285750" indent="-285750">
              <a:lnSpc>
                <a:spcPct val="150000"/>
              </a:lnSpc>
              <a:buFont typeface="Arial" panose="020B0604020202020204" pitchFamily="34" charset="0"/>
              <a:buChar char="•"/>
            </a:pPr>
            <a:r>
              <a:rPr lang="en-GB" sz="1200" dirty="0">
                <a:solidFill>
                  <a:srgbClr val="0070C0"/>
                </a:solidFill>
                <a:latin typeface="Segoe UI Light" panose="020B0502040204020203" pitchFamily="34" charset="0"/>
                <a:ea typeface="+mn-lt"/>
                <a:cs typeface="Segoe UI Light" panose="020B0502040204020203" pitchFamily="34" charset="0"/>
              </a:rPr>
              <a:t>Follow Microsoft best practices to securely deploy code to Power platform using Azure service principal.</a:t>
            </a:r>
          </a:p>
          <a:p>
            <a:pPr>
              <a:lnSpc>
                <a:spcPct val="150000"/>
              </a:lnSpc>
            </a:pPr>
            <a:endParaRPr lang="en-GB" sz="1200" dirty="0">
              <a:solidFill>
                <a:srgbClr val="0070C0"/>
              </a:solidFill>
              <a:latin typeface="Segoe UI Light" panose="020B0502040204020203" pitchFamily="34" charset="0"/>
              <a:ea typeface="+mn-lt"/>
              <a:cs typeface="Segoe UI Light" panose="020B0502040204020203" pitchFamily="34" charset="0"/>
            </a:endParaRPr>
          </a:p>
        </p:txBody>
      </p:sp>
      <p:sp>
        <p:nvSpPr>
          <p:cNvPr id="4" name="TextBox 3">
            <a:extLst>
              <a:ext uri="{FF2B5EF4-FFF2-40B4-BE49-F238E27FC236}">
                <a16:creationId xmlns:a16="http://schemas.microsoft.com/office/drawing/2014/main" id="{5EDD7D9E-43C0-0CB9-8F89-77DBE241D1D3}"/>
              </a:ext>
            </a:extLst>
          </p:cNvPr>
          <p:cNvSpPr txBox="1"/>
          <p:nvPr/>
        </p:nvSpPr>
        <p:spPr>
          <a:xfrm>
            <a:off x="4856480" y="1067207"/>
            <a:ext cx="3492197" cy="3812775"/>
          </a:xfrm>
          <a:prstGeom prst="rect">
            <a:avLst/>
          </a:prstGeom>
          <a:noFill/>
          <a:ln>
            <a:solidFill>
              <a:schemeClr val="accent1">
                <a:shade val="50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0070C0"/>
                </a:solidFill>
                <a:latin typeface="Segoe UI Light" panose="020B0502040204020203" pitchFamily="34" charset="0"/>
                <a:cs typeface="Segoe UI Light" panose="020B0502040204020203" pitchFamily="34" charset="0"/>
              </a:rPr>
              <a:t>Key Outputs</a:t>
            </a:r>
          </a:p>
          <a:p>
            <a:endParaRPr lang="en-GB" sz="1200" dirty="0">
              <a:solidFill>
                <a:srgbClr val="0070C0"/>
              </a:solidFill>
              <a:latin typeface="Segoe UI Light" panose="020B0502040204020203" pitchFamily="34" charset="0"/>
              <a:ea typeface="+mn-lt"/>
              <a:cs typeface="Segoe UI Light" panose="020B0502040204020203" pitchFamily="34" charset="0"/>
            </a:endParaRPr>
          </a:p>
          <a:p>
            <a:pPr marL="285750" indent="-285750">
              <a:lnSpc>
                <a:spcPct val="150000"/>
              </a:lnSpc>
              <a:buFont typeface="Arial" panose="020B0604020202020204" pitchFamily="34" charset="0"/>
              <a:buChar char="•"/>
            </a:pPr>
            <a:r>
              <a:rPr lang="en-GB" sz="1200" b="1" dirty="0">
                <a:solidFill>
                  <a:srgbClr val="0070C0"/>
                </a:solidFill>
                <a:latin typeface="Segoe UI Light" panose="020B0502040204020203" pitchFamily="34" charset="0"/>
                <a:ea typeface="+mn-lt"/>
                <a:cs typeface="Segoe UI Light" panose="020B0502040204020203" pitchFamily="34" charset="0"/>
              </a:rPr>
              <a:t>POC, Low-level Design Document</a:t>
            </a:r>
            <a:r>
              <a:rPr lang="en-GB" sz="1200" dirty="0">
                <a:solidFill>
                  <a:srgbClr val="0070C0"/>
                </a:solidFill>
                <a:latin typeface="Segoe UI Light" panose="020B0502040204020203" pitchFamily="34" charset="0"/>
                <a:ea typeface="+mn-lt"/>
                <a:cs typeface="Segoe UI Light" panose="020B0502040204020203" pitchFamily="34" charset="0"/>
              </a:rPr>
              <a:t>, Modified </a:t>
            </a:r>
            <a:r>
              <a:rPr lang="en-GB" sz="1200" b="1" dirty="0">
                <a:solidFill>
                  <a:srgbClr val="0070C0"/>
                </a:solidFill>
                <a:latin typeface="Segoe UI Light" panose="020B0502040204020203" pitchFamily="34" charset="0"/>
                <a:ea typeface="+mn-lt"/>
                <a:cs typeface="Segoe UI Light" panose="020B0502040204020203" pitchFamily="34" charset="0"/>
              </a:rPr>
              <a:t>Azure DevOps Pipelines </a:t>
            </a:r>
            <a:r>
              <a:rPr lang="en-GB" sz="1200" dirty="0">
                <a:solidFill>
                  <a:srgbClr val="0070C0"/>
                </a:solidFill>
                <a:latin typeface="Segoe UI Light" panose="020B0502040204020203" pitchFamily="34" charset="0"/>
                <a:ea typeface="+mn-lt"/>
                <a:cs typeface="Segoe UI Light" panose="020B0502040204020203" pitchFamily="34" charset="0"/>
              </a:rPr>
              <a:t>for both projects</a:t>
            </a:r>
          </a:p>
          <a:p>
            <a:pPr marL="285750" indent="-285750">
              <a:lnSpc>
                <a:spcPct val="150000"/>
              </a:lnSpc>
              <a:buFont typeface="Arial" panose="020B0604020202020204" pitchFamily="34" charset="0"/>
              <a:buChar char="•"/>
            </a:pPr>
            <a:r>
              <a:rPr lang="en-GB" sz="1200" dirty="0">
                <a:solidFill>
                  <a:srgbClr val="0070C0"/>
                </a:solidFill>
                <a:latin typeface="Segoe UI Light" panose="020B0502040204020203" pitchFamily="34" charset="0"/>
                <a:ea typeface="+mn-lt"/>
                <a:cs typeface="Segoe UI Light" panose="020B0502040204020203" pitchFamily="34" charset="0"/>
              </a:rPr>
              <a:t>Streamlining and consolidating projects under one CRM Azure DevOps project</a:t>
            </a:r>
          </a:p>
          <a:p>
            <a:pPr marL="285750" indent="-285750">
              <a:lnSpc>
                <a:spcPct val="150000"/>
              </a:lnSpc>
              <a:buFont typeface="Arial" panose="020B0604020202020204" pitchFamily="34" charset="0"/>
              <a:buChar char="•"/>
            </a:pPr>
            <a:r>
              <a:rPr lang="en-GB" sz="1200" dirty="0">
                <a:solidFill>
                  <a:srgbClr val="0070C0"/>
                </a:solidFill>
                <a:latin typeface="Segoe UI Light" panose="020B0502040204020203" pitchFamily="34" charset="0"/>
                <a:ea typeface="+mn-lt"/>
                <a:cs typeface="Segoe UI Light" panose="020B0502040204020203" pitchFamily="34" charset="0"/>
              </a:rPr>
              <a:t>Two Azure Repos for storing the code and artifactory for storing the artifacts.</a:t>
            </a:r>
          </a:p>
          <a:p>
            <a:pPr marL="285750" indent="-285750">
              <a:lnSpc>
                <a:spcPct val="150000"/>
              </a:lnSpc>
              <a:buFont typeface="Arial" panose="020B0604020202020204" pitchFamily="34" charset="0"/>
              <a:buChar char="•"/>
            </a:pPr>
            <a:r>
              <a:rPr lang="en-GB" sz="1200" dirty="0">
                <a:solidFill>
                  <a:srgbClr val="0070C0"/>
                </a:solidFill>
                <a:latin typeface="Segoe UI Light" panose="020B0502040204020203" pitchFamily="34" charset="0"/>
                <a:ea typeface="+mn-lt"/>
                <a:cs typeface="Segoe UI Light" panose="020B0502040204020203" pitchFamily="34" charset="0"/>
              </a:rPr>
              <a:t>Receive notification at teams regarding the progress of pipeline</a:t>
            </a:r>
          </a:p>
          <a:p>
            <a:pPr marL="285750" indent="-285750">
              <a:lnSpc>
                <a:spcPct val="150000"/>
              </a:lnSpc>
              <a:buFont typeface="Arial" panose="020B0604020202020204" pitchFamily="34" charset="0"/>
              <a:buChar char="•"/>
            </a:pPr>
            <a:r>
              <a:rPr lang="en-GB" sz="1200" dirty="0">
                <a:solidFill>
                  <a:srgbClr val="0070C0"/>
                </a:solidFill>
                <a:latin typeface="Segoe UI Light" panose="020B0502040204020203" pitchFamily="34" charset="0"/>
                <a:ea typeface="+mn-lt"/>
                <a:cs typeface="Segoe UI Light" panose="020B0502040204020203" pitchFamily="34" charset="0"/>
              </a:rPr>
              <a:t>Lesser time for completion of pipeline saving time for the team</a:t>
            </a:r>
          </a:p>
          <a:p>
            <a:pPr marL="285750" indent="-285750">
              <a:lnSpc>
                <a:spcPct val="150000"/>
              </a:lnSpc>
              <a:buFont typeface="Arial" panose="020B0604020202020204" pitchFamily="34" charset="0"/>
              <a:buChar char="•"/>
            </a:pPr>
            <a:endParaRPr lang="en-GB" sz="1200" dirty="0">
              <a:solidFill>
                <a:srgbClr val="0070C0"/>
              </a:solidFill>
              <a:latin typeface="Segoe UI Light" panose="020B0502040204020203" pitchFamily="34" charset="0"/>
              <a:ea typeface="+mn-lt"/>
              <a:cs typeface="Segoe UI Light" panose="020B0502040204020203" pitchFamily="34" charset="0"/>
            </a:endParaRPr>
          </a:p>
          <a:p>
            <a:pPr marL="285750" indent="-285750">
              <a:lnSpc>
                <a:spcPct val="150000"/>
              </a:lnSpc>
              <a:buFont typeface="Arial" panose="020B0604020202020204" pitchFamily="34" charset="0"/>
              <a:buChar char="•"/>
            </a:pPr>
            <a:endParaRPr lang="en-GB" sz="1200" dirty="0">
              <a:solidFill>
                <a:srgbClr val="0070C0"/>
              </a:solidFill>
              <a:latin typeface="Segoe UI Light" panose="020B0502040204020203" pitchFamily="34" charset="0"/>
              <a:ea typeface="+mn-lt"/>
              <a:cs typeface="Segoe UI Light" panose="020B0502040204020203" pitchFamily="34" charset="0"/>
            </a:endParaRPr>
          </a:p>
        </p:txBody>
      </p:sp>
      <p:sp>
        <p:nvSpPr>
          <p:cNvPr id="5" name="TextBox 4">
            <a:extLst>
              <a:ext uri="{FF2B5EF4-FFF2-40B4-BE49-F238E27FC236}">
                <a16:creationId xmlns:a16="http://schemas.microsoft.com/office/drawing/2014/main" id="{7E6C651E-C91D-4658-2DF2-DA7FE8C4024D}"/>
              </a:ext>
            </a:extLst>
          </p:cNvPr>
          <p:cNvSpPr txBox="1"/>
          <p:nvPr/>
        </p:nvSpPr>
        <p:spPr>
          <a:xfrm>
            <a:off x="8494121" y="1048367"/>
            <a:ext cx="3338712" cy="3812775"/>
          </a:xfrm>
          <a:prstGeom prst="rect">
            <a:avLst/>
          </a:prstGeom>
          <a:noFill/>
          <a:ln>
            <a:solidFill>
              <a:schemeClr val="accent1">
                <a:shade val="50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0070C0"/>
                </a:solidFill>
                <a:latin typeface="Segoe UI Light" panose="020B0502040204020203" pitchFamily="34" charset="0"/>
                <a:cs typeface="Segoe UI Light" panose="020B0502040204020203" pitchFamily="34" charset="0"/>
              </a:rPr>
              <a:t>Out of Scope</a:t>
            </a:r>
          </a:p>
          <a:p>
            <a:endParaRPr lang="en-US" sz="1200" dirty="0">
              <a:solidFill>
                <a:srgbClr val="0070C0"/>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AU" sz="1200" b="1" dirty="0">
                <a:solidFill>
                  <a:srgbClr val="0070C0"/>
                </a:solidFill>
                <a:latin typeface="Segoe UI Light" panose="020B0502040204020203" pitchFamily="34" charset="0"/>
                <a:cs typeface="Segoe UI Light" panose="020B0502040204020203" pitchFamily="34" charset="0"/>
              </a:rPr>
              <a:t>Mater ERP pipeline </a:t>
            </a:r>
            <a:r>
              <a:rPr lang="en-AU" sz="1200" dirty="0">
                <a:solidFill>
                  <a:srgbClr val="0070C0"/>
                </a:solidFill>
                <a:latin typeface="Segoe UI Light" panose="020B0502040204020203" pitchFamily="34" charset="0"/>
                <a:cs typeface="Segoe UI Light" panose="020B0502040204020203" pitchFamily="34" charset="0"/>
              </a:rPr>
              <a:t>is not considered as a part of this optimization project, because of dependency on the complex way of building the project, which is possible only through PowerShell scripts. Also, only regular user credentials must be used which is a security risk. We will follow current method of building/deploying ERP project.</a:t>
            </a:r>
          </a:p>
          <a:p>
            <a:pPr marL="285750" indent="-285750">
              <a:lnSpc>
                <a:spcPct val="150000"/>
              </a:lnSpc>
              <a:buFont typeface="Arial" panose="020B0604020202020204" pitchFamily="34" charset="0"/>
              <a:buChar char="•"/>
            </a:pPr>
            <a:r>
              <a:rPr lang="en-GB" sz="1200" b="1" dirty="0" err="1">
                <a:solidFill>
                  <a:srgbClr val="0070C0"/>
                </a:solidFill>
                <a:latin typeface="Segoe UI Light" panose="020B0502040204020203" pitchFamily="34" charset="0"/>
                <a:ea typeface="+mn-lt"/>
                <a:cs typeface="Segoe UI Light" panose="020B0502040204020203" pitchFamily="34" charset="0"/>
              </a:rPr>
              <a:t>MaterFoundation</a:t>
            </a:r>
            <a:r>
              <a:rPr lang="en-GB" sz="1200" dirty="0">
                <a:solidFill>
                  <a:srgbClr val="0070C0"/>
                </a:solidFill>
                <a:latin typeface="Segoe UI Light" panose="020B0502040204020203" pitchFamily="34" charset="0"/>
                <a:ea typeface="+mn-lt"/>
                <a:cs typeface="Segoe UI Light" panose="020B0502040204020203" pitchFamily="34" charset="0"/>
              </a:rPr>
              <a:t> is already using Azure Repos and UAT uses managed solution, so  only migration of code to one CRM project is required.</a:t>
            </a:r>
          </a:p>
        </p:txBody>
      </p:sp>
    </p:spTree>
    <p:extLst>
      <p:ext uri="{BB962C8B-B14F-4D97-AF65-F5344CB8AC3E}">
        <p14:creationId xmlns:p14="http://schemas.microsoft.com/office/powerpoint/2010/main" val="3687555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E47B497-5685-274B-8BFC-31C1E6C320A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itle 1">
            <a:extLst>
              <a:ext uri="{FF2B5EF4-FFF2-40B4-BE49-F238E27FC236}">
                <a16:creationId xmlns:a16="http://schemas.microsoft.com/office/drawing/2014/main" id="{A1FBA50A-246A-4C17-A871-AAA12A24429F}"/>
              </a:ext>
            </a:extLst>
          </p:cNvPr>
          <p:cNvSpPr txBox="1"/>
          <p:nvPr/>
        </p:nvSpPr>
        <p:spPr>
          <a:xfrm>
            <a:off x="695267" y="474595"/>
            <a:ext cx="7125259" cy="3877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pPr defTabSz="914400" hangingPunct="0"/>
            <a:r>
              <a:rPr lang="en-CA" sz="2800" b="1" dirty="0">
                <a:solidFill>
                  <a:srgbClr val="002060"/>
                </a:solidFill>
                <a:latin typeface="☞GILROY-SEMIBOLD" pitchFamily="2" charset="77"/>
                <a:ea typeface="+mn-ea"/>
                <a:cs typeface="+mn-cs"/>
              </a:rPr>
              <a:t>Delivery Approach Overview</a:t>
            </a:r>
          </a:p>
        </p:txBody>
      </p:sp>
      <p:sp>
        <p:nvSpPr>
          <p:cNvPr id="2" name="TextBox 1">
            <a:extLst>
              <a:ext uri="{FF2B5EF4-FFF2-40B4-BE49-F238E27FC236}">
                <a16:creationId xmlns:a16="http://schemas.microsoft.com/office/drawing/2014/main" id="{36AB08BD-B96A-B11B-AE23-5D2AF2DA38BF}"/>
              </a:ext>
            </a:extLst>
          </p:cNvPr>
          <p:cNvSpPr txBox="1"/>
          <p:nvPr/>
        </p:nvSpPr>
        <p:spPr>
          <a:xfrm>
            <a:off x="695267" y="1084729"/>
            <a:ext cx="11009053" cy="4801314"/>
          </a:xfrm>
          <a:prstGeom prst="rect">
            <a:avLst/>
          </a:prstGeom>
          <a:noFill/>
        </p:spPr>
        <p:txBody>
          <a:bodyPr wrap="square" rtlCol="0">
            <a:spAutoFit/>
          </a:bodyPr>
          <a:lstStyle/>
          <a:p>
            <a:pPr marL="285750" lvl="0" indent="-285750">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Iterative delivery approach. Project is divided into three phases, At the end of each phase, workshop with client to showcase progress of the project.</a:t>
            </a:r>
          </a:p>
          <a:p>
            <a:pPr marL="285750" lvl="0" indent="-285750">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defRPr/>
            </a:pPr>
            <a:endParaRPr lang="en-GB" dirty="0">
              <a:solidFill>
                <a:srgbClr val="0070C0"/>
              </a:solidFill>
              <a:latin typeface="Segoe UI Light" panose="020B0502040204020203" pitchFamily="34" charset="0"/>
              <a:cs typeface="Segoe UI Light" panose="020B0502040204020203" pitchFamily="34" charset="0"/>
            </a:endParaRPr>
          </a:p>
          <a:p>
            <a:pPr lvl="1">
              <a:defRPr/>
            </a:pPr>
            <a:endParaRPr lang="en-GB" dirty="0">
              <a:solidFill>
                <a:srgbClr val="0070C0"/>
              </a:solidFill>
              <a:latin typeface="Segoe UI Light" panose="020B0502040204020203" pitchFamily="34" charset="0"/>
              <a:cs typeface="Segoe UI Light" panose="020B0502040204020203" pitchFamily="34" charset="0"/>
            </a:endParaRPr>
          </a:p>
          <a:p>
            <a:pPr lvl="1">
              <a:defRPr/>
            </a:pPr>
            <a:endParaRPr lang="en-GB" dirty="0">
              <a:solidFill>
                <a:srgbClr val="0070C0"/>
              </a:solidFill>
              <a:latin typeface="Segoe UI Light" panose="020B0502040204020203" pitchFamily="34" charset="0"/>
              <a:cs typeface="Segoe UI Light" panose="020B0502040204020203" pitchFamily="34" charset="0"/>
            </a:endParaRPr>
          </a:p>
          <a:p>
            <a:pPr lvl="0">
              <a:defRPr/>
            </a:pPr>
            <a:endParaRPr lang="en-GB" dirty="0">
              <a:solidFill>
                <a:srgbClr val="0070C0"/>
              </a:solidFill>
              <a:latin typeface="Segoe UI Light" panose="020B0502040204020203" pitchFamily="34" charset="0"/>
              <a:cs typeface="Segoe UI Light" panose="020B0502040204020203" pitchFamily="34" charset="0"/>
            </a:endParaRPr>
          </a:p>
          <a:p>
            <a:pPr lvl="0">
              <a:defRPr/>
            </a:pPr>
            <a:endParaRPr lang="en-GB" dirty="0">
              <a:solidFill>
                <a:srgbClr val="0070C0"/>
              </a:solidFill>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Project development Team will help in validating the outcome of the pipelines.</a:t>
            </a:r>
          </a:p>
          <a:p>
            <a:pPr lvl="0">
              <a:defRPr/>
            </a:pPr>
            <a:endParaRPr lang="en-GB" dirty="0">
              <a:solidFill>
                <a:srgbClr val="0070C0"/>
              </a:solidFill>
              <a:latin typeface="Segoe UI Light" panose="020B0502040204020203" pitchFamily="34" charset="0"/>
              <a:cs typeface="Segoe UI Light" panose="020B0502040204020203" pitchFamily="34" charset="0"/>
            </a:endParaRPr>
          </a:p>
          <a:p>
            <a:pPr lvl="0">
              <a:defRPr/>
            </a:pPr>
            <a:r>
              <a:rPr lang="en-GB" b="1" dirty="0">
                <a:solidFill>
                  <a:srgbClr val="0070C0"/>
                </a:solidFill>
                <a:latin typeface="Segoe UI Light" panose="020B0502040204020203" pitchFamily="34" charset="0"/>
                <a:cs typeface="Segoe UI Light" panose="020B0502040204020203" pitchFamily="34" charset="0"/>
              </a:rPr>
              <a:t>Sourcing Strategy</a:t>
            </a:r>
          </a:p>
          <a:p>
            <a:pPr lvl="0">
              <a:defRPr/>
            </a:pPr>
            <a:endParaRPr lang="en-GB" b="1" dirty="0">
              <a:solidFill>
                <a:srgbClr val="0070C0"/>
              </a:solidFill>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defRPr/>
            </a:pPr>
            <a:r>
              <a:rPr lang="en-GB" dirty="0">
                <a:solidFill>
                  <a:srgbClr val="0070C0"/>
                </a:solidFill>
                <a:latin typeface="Segoe UI Light" panose="020B0502040204020203" pitchFamily="34" charset="0"/>
                <a:cs typeface="Segoe UI Light" panose="020B0502040204020203" pitchFamily="34" charset="0"/>
              </a:rPr>
              <a:t>DevOps Consultant (100% capacity for 5 weeks) will implement the pipelines for both the project.</a:t>
            </a:r>
          </a:p>
          <a:p>
            <a:endParaRPr lang="en-AU" dirty="0">
              <a:solidFill>
                <a:srgbClr val="0070C0"/>
              </a:solidFill>
              <a:latin typeface="Segoe UI Light" panose="020B0502040204020203" pitchFamily="34" charset="0"/>
              <a:cs typeface="Segoe UI Light" panose="020B0502040204020203" pitchFamily="34" charset="0"/>
            </a:endParaRPr>
          </a:p>
          <a:p>
            <a:endParaRPr lang="en-AU" dirty="0"/>
          </a:p>
        </p:txBody>
      </p:sp>
      <p:graphicFrame>
        <p:nvGraphicFramePr>
          <p:cNvPr id="3" name="Table 3">
            <a:extLst>
              <a:ext uri="{FF2B5EF4-FFF2-40B4-BE49-F238E27FC236}">
                <a16:creationId xmlns:a16="http://schemas.microsoft.com/office/drawing/2014/main" id="{F1D0FEF6-96E9-44FE-B825-8E863765FFDD}"/>
              </a:ext>
            </a:extLst>
          </p:cNvPr>
          <p:cNvGraphicFramePr>
            <a:graphicFrameLocks noGrp="1"/>
          </p:cNvGraphicFramePr>
          <p:nvPr>
            <p:extLst>
              <p:ext uri="{D42A27DB-BD31-4B8C-83A1-F6EECF244321}">
                <p14:modId xmlns:p14="http://schemas.microsoft.com/office/powerpoint/2010/main" val="3567137950"/>
              </p:ext>
            </p:extLst>
          </p:nvPr>
        </p:nvGraphicFramePr>
        <p:xfrm>
          <a:off x="1052958" y="1803906"/>
          <a:ext cx="10528546" cy="2011680"/>
        </p:xfrm>
        <a:graphic>
          <a:graphicData uri="http://schemas.openxmlformats.org/drawingml/2006/table">
            <a:tbl>
              <a:tblPr firstRow="1" bandRow="1">
                <a:tableStyleId>{5C22544A-7EE6-4342-B048-85BDC9FD1C3A}</a:tableStyleId>
              </a:tblPr>
              <a:tblGrid>
                <a:gridCol w="972291">
                  <a:extLst>
                    <a:ext uri="{9D8B030D-6E8A-4147-A177-3AD203B41FA5}">
                      <a16:colId xmlns:a16="http://schemas.microsoft.com/office/drawing/2014/main" val="3991899864"/>
                    </a:ext>
                  </a:extLst>
                </a:gridCol>
                <a:gridCol w="1158906">
                  <a:extLst>
                    <a:ext uri="{9D8B030D-6E8A-4147-A177-3AD203B41FA5}">
                      <a16:colId xmlns:a16="http://schemas.microsoft.com/office/drawing/2014/main" val="2142612929"/>
                    </a:ext>
                  </a:extLst>
                </a:gridCol>
                <a:gridCol w="4971436">
                  <a:extLst>
                    <a:ext uri="{9D8B030D-6E8A-4147-A177-3AD203B41FA5}">
                      <a16:colId xmlns:a16="http://schemas.microsoft.com/office/drawing/2014/main" val="4138538253"/>
                    </a:ext>
                  </a:extLst>
                </a:gridCol>
                <a:gridCol w="3425913">
                  <a:extLst>
                    <a:ext uri="{9D8B030D-6E8A-4147-A177-3AD203B41FA5}">
                      <a16:colId xmlns:a16="http://schemas.microsoft.com/office/drawing/2014/main" val="40641632"/>
                    </a:ext>
                  </a:extLst>
                </a:gridCol>
              </a:tblGrid>
              <a:tr h="370840">
                <a:tc>
                  <a:txBody>
                    <a:bodyPr/>
                    <a:lstStyle/>
                    <a:p>
                      <a:r>
                        <a:rPr lang="en-AU" dirty="0"/>
                        <a:t>Phase Name</a:t>
                      </a:r>
                    </a:p>
                  </a:txBody>
                  <a:tcPr/>
                </a:tc>
                <a:tc>
                  <a:txBody>
                    <a:bodyPr/>
                    <a:lstStyle/>
                    <a:p>
                      <a:r>
                        <a:rPr lang="en-AU" dirty="0"/>
                        <a:t>Duration</a:t>
                      </a:r>
                    </a:p>
                  </a:txBody>
                  <a:tcPr/>
                </a:tc>
                <a:tc>
                  <a:txBody>
                    <a:bodyPr/>
                    <a:lstStyle/>
                    <a:p>
                      <a:r>
                        <a:rPr lang="en-AU" dirty="0"/>
                        <a:t>Deliverables</a:t>
                      </a:r>
                    </a:p>
                  </a:txBody>
                  <a:tcPr/>
                </a:tc>
                <a:tc>
                  <a:txBody>
                    <a:bodyPr/>
                    <a:lstStyle/>
                    <a:p>
                      <a:r>
                        <a:rPr lang="en-AU" dirty="0"/>
                        <a:t>Method</a:t>
                      </a:r>
                    </a:p>
                  </a:txBody>
                  <a:tcPr/>
                </a:tc>
                <a:extLst>
                  <a:ext uri="{0D108BD9-81ED-4DB2-BD59-A6C34878D82A}">
                    <a16:rowId xmlns:a16="http://schemas.microsoft.com/office/drawing/2014/main" val="3219747211"/>
                  </a:ext>
                </a:extLst>
              </a:tr>
              <a:tr h="370840">
                <a:tc>
                  <a:txBody>
                    <a:bodyPr/>
                    <a:lstStyle/>
                    <a:p>
                      <a:pPr>
                        <a:lnSpc>
                          <a:spcPct val="110000"/>
                        </a:lnSpc>
                        <a:spcBef>
                          <a:spcPts val="600"/>
                        </a:spcBef>
                        <a:spcAft>
                          <a:spcPts val="300"/>
                        </a:spcAft>
                      </a:pPr>
                      <a:r>
                        <a:rPr lang="en-AU" sz="1200">
                          <a:effectLst/>
                          <a:latin typeface="Calibri" panose="020F0502020204030204" pitchFamily="34" charset="0"/>
                          <a:ea typeface="Times New Roman" panose="02020603050405020304" pitchFamily="18" charset="0"/>
                          <a:cs typeface="Calibri" panose="020F0502020204030204" pitchFamily="34" charset="0"/>
                        </a:rPr>
                        <a:t>Analysis, POC and Design</a:t>
                      </a:r>
                    </a:p>
                  </a:txBody>
                  <a:tcPr marL="68580" marR="68580" marT="0" marB="0"/>
                </a:tc>
                <a:tc>
                  <a:txBody>
                    <a:bodyPr/>
                    <a:lstStyle/>
                    <a:p>
                      <a:pPr algn="ctr">
                        <a:lnSpc>
                          <a:spcPct val="110000"/>
                        </a:lnSpc>
                        <a:spcBef>
                          <a:spcPts val="600"/>
                        </a:spcBef>
                        <a:spcAft>
                          <a:spcPts val="300"/>
                        </a:spcAft>
                      </a:pPr>
                      <a:r>
                        <a:rPr lang="en-AU" sz="1200">
                          <a:effectLst/>
                          <a:latin typeface="Calibri" panose="020F0502020204030204" pitchFamily="34" charset="0"/>
                          <a:ea typeface="Times New Roman" panose="02020603050405020304" pitchFamily="18" charset="0"/>
                          <a:cs typeface="Calibri" panose="020F0502020204030204" pitchFamily="34" charset="0"/>
                        </a:rPr>
                        <a:t>10 days</a:t>
                      </a:r>
                    </a:p>
                  </a:txBody>
                  <a:tcPr marL="68580" marR="68580" marT="0" marB="0"/>
                </a:tc>
                <a:tc>
                  <a:txBody>
                    <a:bodyPr/>
                    <a:lstStyle/>
                    <a:p>
                      <a:pPr marL="342900" lvl="0" indent="-342900">
                        <a:lnSpc>
                          <a:spcPct val="110000"/>
                        </a:lnSpc>
                        <a:spcBef>
                          <a:spcPts val="600"/>
                        </a:spcBef>
                        <a:buFont typeface="Symbol" panose="05050102010706020507" pitchFamily="18" charset="2"/>
                        <a:buChar char=""/>
                      </a:pPr>
                      <a:r>
                        <a:rPr lang="en-GB" sz="1200" dirty="0">
                          <a:effectLst/>
                          <a:latin typeface="Calibri" panose="020F0502020204030204" pitchFamily="34" charset="0"/>
                          <a:ea typeface="Times New Roman" panose="02020603050405020304" pitchFamily="18" charset="0"/>
                          <a:cs typeface="Calibri" panose="020F0502020204030204" pitchFamily="34" charset="0"/>
                        </a:rPr>
                        <a:t>Analysis and POC creation in POC environment</a:t>
                      </a:r>
                      <a:endParaRPr lang="en-AU" sz="12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10000"/>
                        </a:lnSpc>
                        <a:spcAft>
                          <a:spcPts val="300"/>
                        </a:spcAft>
                        <a:buFont typeface="Symbol" panose="05050102010706020507" pitchFamily="18" charset="2"/>
                        <a:buChar char=""/>
                      </a:pPr>
                      <a:r>
                        <a:rPr lang="en-GB" sz="1200" dirty="0">
                          <a:effectLst/>
                          <a:latin typeface="Calibri" panose="020F0502020204030204" pitchFamily="34" charset="0"/>
                          <a:ea typeface="Times New Roman" panose="02020603050405020304" pitchFamily="18" charset="0"/>
                          <a:cs typeface="Calibri" panose="020F0502020204030204" pitchFamily="34" charset="0"/>
                        </a:rPr>
                        <a:t>Develop low-level design and implementation process</a:t>
                      </a:r>
                      <a:endParaRPr lang="en-AU"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r>
                        <a:rPr lang="en-AU" sz="1200" dirty="0"/>
                        <a:t>Walkthrough of POC, low-level design and implementation process</a:t>
                      </a:r>
                    </a:p>
                  </a:txBody>
                  <a:tcPr/>
                </a:tc>
                <a:extLst>
                  <a:ext uri="{0D108BD9-81ED-4DB2-BD59-A6C34878D82A}">
                    <a16:rowId xmlns:a16="http://schemas.microsoft.com/office/drawing/2014/main" val="888985091"/>
                  </a:ext>
                </a:extLst>
              </a:tr>
              <a:tr h="370840">
                <a:tc>
                  <a:txBody>
                    <a:bodyPr/>
                    <a:lstStyle/>
                    <a:p>
                      <a:pPr>
                        <a:lnSpc>
                          <a:spcPct val="110000"/>
                        </a:lnSpc>
                        <a:spcBef>
                          <a:spcPts val="600"/>
                        </a:spcBef>
                        <a:spcAft>
                          <a:spcPts val="300"/>
                        </a:spcAft>
                      </a:pPr>
                      <a:r>
                        <a:rPr lang="en-AU" sz="1200">
                          <a:effectLst/>
                          <a:latin typeface="Calibri" panose="020F0502020204030204" pitchFamily="34" charset="0"/>
                          <a:ea typeface="Times New Roman" panose="02020603050405020304" pitchFamily="18" charset="0"/>
                          <a:cs typeface="Calibri" panose="020F0502020204030204" pitchFamily="34" charset="0"/>
                        </a:rPr>
                        <a:t>Build and Test</a:t>
                      </a:r>
                    </a:p>
                  </a:txBody>
                  <a:tcPr marL="68580" marR="68580" marT="0" marB="0"/>
                </a:tc>
                <a:tc>
                  <a:txBody>
                    <a:bodyPr/>
                    <a:lstStyle/>
                    <a:p>
                      <a:pPr algn="ctr">
                        <a:lnSpc>
                          <a:spcPct val="110000"/>
                        </a:lnSpc>
                        <a:spcBef>
                          <a:spcPts val="600"/>
                        </a:spcBef>
                        <a:spcAft>
                          <a:spcPts val="300"/>
                        </a:spcAft>
                      </a:pPr>
                      <a:r>
                        <a:rPr lang="en-AU" sz="1200">
                          <a:effectLst/>
                          <a:latin typeface="Calibri" panose="020F0502020204030204" pitchFamily="34" charset="0"/>
                          <a:ea typeface="Times New Roman" panose="02020603050405020304" pitchFamily="18" charset="0"/>
                          <a:cs typeface="Calibri" panose="020F0502020204030204" pitchFamily="34" charset="0"/>
                        </a:rPr>
                        <a:t>8 days</a:t>
                      </a:r>
                    </a:p>
                  </a:txBody>
                  <a:tcPr marL="68580" marR="68580" marT="0" marB="0"/>
                </a:tc>
                <a:tc>
                  <a:txBody>
                    <a:bodyPr/>
                    <a:lstStyle/>
                    <a:p>
                      <a:pPr marL="342900" lvl="0" indent="-342900">
                        <a:lnSpc>
                          <a:spcPct val="110000"/>
                        </a:lnSpc>
                        <a:spcBef>
                          <a:spcPts val="600"/>
                        </a:spcBef>
                        <a:buFont typeface="Symbol" panose="05050102010706020507" pitchFamily="18" charset="2"/>
                        <a:buChar char=""/>
                      </a:pPr>
                      <a:r>
                        <a:rPr lang="en-AU" sz="1200">
                          <a:effectLst/>
                          <a:latin typeface="Calibri" panose="020F0502020204030204" pitchFamily="34" charset="0"/>
                          <a:ea typeface="Times New Roman" panose="02020603050405020304" pitchFamily="18" charset="0"/>
                          <a:cs typeface="Calibri" panose="020F0502020204030204" pitchFamily="34" charset="0"/>
                        </a:rPr>
                        <a:t>Build pipelines</a:t>
                      </a:r>
                    </a:p>
                    <a:p>
                      <a:pPr marL="342900" lvl="0" indent="-342900">
                        <a:lnSpc>
                          <a:spcPct val="110000"/>
                        </a:lnSpc>
                        <a:spcAft>
                          <a:spcPts val="300"/>
                        </a:spcAft>
                        <a:buFont typeface="Symbol" panose="05050102010706020507" pitchFamily="18" charset="2"/>
                        <a:buChar char=""/>
                      </a:pPr>
                      <a:r>
                        <a:rPr lang="en-AU" sz="1200">
                          <a:effectLst/>
                          <a:latin typeface="Calibri" panose="020F0502020204030204" pitchFamily="34" charset="0"/>
                          <a:ea typeface="Times New Roman" panose="02020603050405020304" pitchFamily="18" charset="0"/>
                          <a:cs typeface="Calibri" panose="020F0502020204030204" pitchFamily="34" charset="0"/>
                        </a:rPr>
                        <a:t>Perform testing on pipeline in POC environments</a:t>
                      </a:r>
                    </a:p>
                  </a:txBody>
                  <a:tcPr marL="68580" marR="68580" marT="0" marB="0"/>
                </a:tc>
                <a:tc>
                  <a:txBody>
                    <a:bodyPr/>
                    <a:lstStyle/>
                    <a:p>
                      <a:r>
                        <a:rPr lang="en-AU" sz="1200" dirty="0"/>
                        <a:t>Walkthrough of pipeline solution for deployment; Sign-Off for production deployment</a:t>
                      </a:r>
                    </a:p>
                  </a:txBody>
                  <a:tcPr/>
                </a:tc>
                <a:extLst>
                  <a:ext uri="{0D108BD9-81ED-4DB2-BD59-A6C34878D82A}">
                    <a16:rowId xmlns:a16="http://schemas.microsoft.com/office/drawing/2014/main" val="2430566639"/>
                  </a:ext>
                </a:extLst>
              </a:tr>
              <a:tr h="370840">
                <a:tc>
                  <a:txBody>
                    <a:bodyPr/>
                    <a:lstStyle/>
                    <a:p>
                      <a:pPr>
                        <a:lnSpc>
                          <a:spcPct val="110000"/>
                        </a:lnSpc>
                        <a:spcBef>
                          <a:spcPts val="600"/>
                        </a:spcBef>
                        <a:spcAft>
                          <a:spcPts val="300"/>
                        </a:spcAft>
                      </a:pPr>
                      <a:r>
                        <a:rPr lang="en-AU" sz="1200">
                          <a:effectLst/>
                          <a:latin typeface="Calibri" panose="020F0502020204030204" pitchFamily="34" charset="0"/>
                          <a:ea typeface="Times New Roman" panose="02020603050405020304" pitchFamily="18" charset="0"/>
                          <a:cs typeface="Calibri" panose="020F0502020204030204" pitchFamily="34" charset="0"/>
                        </a:rPr>
                        <a:t>Deploy/Hypercare</a:t>
                      </a:r>
                    </a:p>
                  </a:txBody>
                  <a:tcPr marL="68580" marR="68580" marT="0" marB="0"/>
                </a:tc>
                <a:tc>
                  <a:txBody>
                    <a:bodyPr/>
                    <a:lstStyle/>
                    <a:p>
                      <a:pPr algn="ctr">
                        <a:lnSpc>
                          <a:spcPct val="110000"/>
                        </a:lnSpc>
                        <a:spcBef>
                          <a:spcPts val="600"/>
                        </a:spcBef>
                        <a:spcAft>
                          <a:spcPts val="300"/>
                        </a:spcAft>
                      </a:pPr>
                      <a:r>
                        <a:rPr lang="en-AU" sz="1200">
                          <a:effectLst/>
                          <a:latin typeface="Calibri" panose="020F0502020204030204" pitchFamily="34" charset="0"/>
                          <a:ea typeface="Times New Roman" panose="02020603050405020304" pitchFamily="18" charset="0"/>
                          <a:cs typeface="Calibri" panose="020F0502020204030204" pitchFamily="34" charset="0"/>
                        </a:rPr>
                        <a:t>7 days</a:t>
                      </a:r>
                    </a:p>
                  </a:txBody>
                  <a:tcPr marL="68580" marR="68580" marT="0" marB="0"/>
                </a:tc>
                <a:tc>
                  <a:txBody>
                    <a:bodyPr/>
                    <a:lstStyle/>
                    <a:p>
                      <a:pPr marL="342900" lvl="0" indent="-342900">
                        <a:lnSpc>
                          <a:spcPct val="110000"/>
                        </a:lnSpc>
                        <a:spcBef>
                          <a:spcPts val="600"/>
                        </a:spcBef>
                        <a:buFont typeface="Symbol" panose="05050102010706020507" pitchFamily="18" charset="2"/>
                        <a:buChar char=""/>
                      </a:pPr>
                      <a:r>
                        <a:rPr lang="en-AU" sz="1200" dirty="0">
                          <a:effectLst/>
                          <a:latin typeface="Calibri" panose="020F0502020204030204" pitchFamily="34" charset="0"/>
                          <a:ea typeface="Times New Roman" panose="02020603050405020304" pitchFamily="18" charset="0"/>
                          <a:cs typeface="Calibri" panose="020F0502020204030204" pitchFamily="34" charset="0"/>
                        </a:rPr>
                        <a:t>Deployment of pipeline to production environment</a:t>
                      </a:r>
                    </a:p>
                    <a:p>
                      <a:pPr marL="342900" lvl="0" indent="-342900">
                        <a:lnSpc>
                          <a:spcPct val="110000"/>
                        </a:lnSpc>
                        <a:spcAft>
                          <a:spcPts val="300"/>
                        </a:spcAft>
                        <a:buFont typeface="Symbol" panose="05050102010706020507" pitchFamily="18" charset="2"/>
                        <a:buChar char=""/>
                      </a:pPr>
                      <a:r>
                        <a:rPr lang="en-AU" sz="1200" dirty="0">
                          <a:effectLst/>
                          <a:latin typeface="Calibri" panose="020F0502020204030204" pitchFamily="34" charset="0"/>
                          <a:ea typeface="Times New Roman" panose="02020603050405020304" pitchFamily="18" charset="0"/>
                          <a:cs typeface="Calibri" panose="020F0502020204030204" pitchFamily="34" charset="0"/>
                        </a:rPr>
                        <a:t>Hypercare/Handover activities </a:t>
                      </a:r>
                    </a:p>
                  </a:txBody>
                  <a:tcPr marL="68580" marR="68580" marT="0" marB="0"/>
                </a:tc>
                <a:tc>
                  <a:txBody>
                    <a:bodyPr/>
                    <a:lstStyle/>
                    <a:p>
                      <a:r>
                        <a:rPr lang="en-AU" sz="1200" dirty="0"/>
                        <a:t>Walkthrough of pipeline deployed in Production Environment / Client Sign-Off</a:t>
                      </a:r>
                    </a:p>
                  </a:txBody>
                  <a:tcPr/>
                </a:tc>
                <a:extLst>
                  <a:ext uri="{0D108BD9-81ED-4DB2-BD59-A6C34878D82A}">
                    <a16:rowId xmlns:a16="http://schemas.microsoft.com/office/drawing/2014/main" val="3885570098"/>
                  </a:ext>
                </a:extLst>
              </a:tr>
            </a:tbl>
          </a:graphicData>
        </a:graphic>
      </p:graphicFrame>
    </p:spTree>
    <p:extLst>
      <p:ext uri="{BB962C8B-B14F-4D97-AF65-F5344CB8AC3E}">
        <p14:creationId xmlns:p14="http://schemas.microsoft.com/office/powerpoint/2010/main" val="4156547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13EA0-25DA-43C0-8322-9C234D58CE79}"/>
              </a:ext>
            </a:extLst>
          </p:cNvPr>
          <p:cNvSpPr>
            <a:spLocks noGrp="1"/>
          </p:cNvSpPr>
          <p:nvPr>
            <p:ph type="title"/>
          </p:nvPr>
        </p:nvSpPr>
        <p:spPr>
          <a:xfrm>
            <a:off x="668953" y="154991"/>
            <a:ext cx="9497448" cy="474749"/>
          </a:xfrm>
        </p:spPr>
        <p:txBody>
          <a:bodyPr>
            <a:noAutofit/>
          </a:bodyPr>
          <a:lstStyle/>
          <a:p>
            <a:r>
              <a:rPr lang="en-GB" sz="2800" b="1" dirty="0">
                <a:solidFill>
                  <a:srgbClr val="002060"/>
                </a:solidFill>
                <a:latin typeface="☞GILROY-SEMIBOLD" pitchFamily="2" charset="77"/>
                <a:ea typeface="+mn-ea"/>
                <a:cs typeface="+mn-cs"/>
                <a:sym typeface="Segoe UI Light"/>
              </a:rPr>
              <a:t>Indicative High Level Schedule</a:t>
            </a:r>
          </a:p>
        </p:txBody>
      </p:sp>
      <p:graphicFrame>
        <p:nvGraphicFramePr>
          <p:cNvPr id="4" name="Table 3">
            <a:extLst>
              <a:ext uri="{FF2B5EF4-FFF2-40B4-BE49-F238E27FC236}">
                <a16:creationId xmlns:a16="http://schemas.microsoft.com/office/drawing/2014/main" id="{7378DBAD-70B8-41A3-8051-4B82E60B3D3E}"/>
              </a:ext>
            </a:extLst>
          </p:cNvPr>
          <p:cNvGraphicFramePr>
            <a:graphicFrameLocks noGrp="1"/>
          </p:cNvGraphicFramePr>
          <p:nvPr>
            <p:extLst>
              <p:ext uri="{D42A27DB-BD31-4B8C-83A1-F6EECF244321}">
                <p14:modId xmlns:p14="http://schemas.microsoft.com/office/powerpoint/2010/main" val="68516936"/>
              </p:ext>
            </p:extLst>
          </p:nvPr>
        </p:nvGraphicFramePr>
        <p:xfrm>
          <a:off x="739823" y="1467282"/>
          <a:ext cx="10783225" cy="2184495"/>
        </p:xfrm>
        <a:graphic>
          <a:graphicData uri="http://schemas.openxmlformats.org/drawingml/2006/table">
            <a:tbl>
              <a:tblPr firstRow="1" bandRow="1">
                <a:tableStyleId>{073A0DAA-6AF3-43AB-8588-CEC1D06C72B9}</a:tableStyleId>
              </a:tblPr>
              <a:tblGrid>
                <a:gridCol w="1594625">
                  <a:extLst>
                    <a:ext uri="{9D8B030D-6E8A-4147-A177-3AD203B41FA5}">
                      <a16:colId xmlns:a16="http://schemas.microsoft.com/office/drawing/2014/main" val="3631347322"/>
                    </a:ext>
                  </a:extLst>
                </a:gridCol>
                <a:gridCol w="459430">
                  <a:extLst>
                    <a:ext uri="{9D8B030D-6E8A-4147-A177-3AD203B41FA5}">
                      <a16:colId xmlns:a16="http://schemas.microsoft.com/office/drawing/2014/main" val="1558903175"/>
                    </a:ext>
                  </a:extLst>
                </a:gridCol>
                <a:gridCol w="459430">
                  <a:extLst>
                    <a:ext uri="{9D8B030D-6E8A-4147-A177-3AD203B41FA5}">
                      <a16:colId xmlns:a16="http://schemas.microsoft.com/office/drawing/2014/main" val="626109664"/>
                    </a:ext>
                  </a:extLst>
                </a:gridCol>
                <a:gridCol w="459430">
                  <a:extLst>
                    <a:ext uri="{9D8B030D-6E8A-4147-A177-3AD203B41FA5}">
                      <a16:colId xmlns:a16="http://schemas.microsoft.com/office/drawing/2014/main" val="3547638978"/>
                    </a:ext>
                  </a:extLst>
                </a:gridCol>
                <a:gridCol w="459430">
                  <a:extLst>
                    <a:ext uri="{9D8B030D-6E8A-4147-A177-3AD203B41FA5}">
                      <a16:colId xmlns:a16="http://schemas.microsoft.com/office/drawing/2014/main" val="4183983851"/>
                    </a:ext>
                  </a:extLst>
                </a:gridCol>
                <a:gridCol w="459430">
                  <a:extLst>
                    <a:ext uri="{9D8B030D-6E8A-4147-A177-3AD203B41FA5}">
                      <a16:colId xmlns:a16="http://schemas.microsoft.com/office/drawing/2014/main" val="2227003625"/>
                    </a:ext>
                  </a:extLst>
                </a:gridCol>
                <a:gridCol w="459430">
                  <a:extLst>
                    <a:ext uri="{9D8B030D-6E8A-4147-A177-3AD203B41FA5}">
                      <a16:colId xmlns:a16="http://schemas.microsoft.com/office/drawing/2014/main" val="595360424"/>
                    </a:ext>
                  </a:extLst>
                </a:gridCol>
                <a:gridCol w="459430">
                  <a:extLst>
                    <a:ext uri="{9D8B030D-6E8A-4147-A177-3AD203B41FA5}">
                      <a16:colId xmlns:a16="http://schemas.microsoft.com/office/drawing/2014/main" val="3706699797"/>
                    </a:ext>
                  </a:extLst>
                </a:gridCol>
                <a:gridCol w="459430">
                  <a:extLst>
                    <a:ext uri="{9D8B030D-6E8A-4147-A177-3AD203B41FA5}">
                      <a16:colId xmlns:a16="http://schemas.microsoft.com/office/drawing/2014/main" val="178258006"/>
                    </a:ext>
                  </a:extLst>
                </a:gridCol>
                <a:gridCol w="459430">
                  <a:extLst>
                    <a:ext uri="{9D8B030D-6E8A-4147-A177-3AD203B41FA5}">
                      <a16:colId xmlns:a16="http://schemas.microsoft.com/office/drawing/2014/main" val="1330873372"/>
                    </a:ext>
                  </a:extLst>
                </a:gridCol>
                <a:gridCol w="459430">
                  <a:extLst>
                    <a:ext uri="{9D8B030D-6E8A-4147-A177-3AD203B41FA5}">
                      <a16:colId xmlns:a16="http://schemas.microsoft.com/office/drawing/2014/main" val="2730710589"/>
                    </a:ext>
                  </a:extLst>
                </a:gridCol>
                <a:gridCol w="459430">
                  <a:extLst>
                    <a:ext uri="{9D8B030D-6E8A-4147-A177-3AD203B41FA5}">
                      <a16:colId xmlns:a16="http://schemas.microsoft.com/office/drawing/2014/main" val="4149778896"/>
                    </a:ext>
                  </a:extLst>
                </a:gridCol>
                <a:gridCol w="459430">
                  <a:extLst>
                    <a:ext uri="{9D8B030D-6E8A-4147-A177-3AD203B41FA5}">
                      <a16:colId xmlns:a16="http://schemas.microsoft.com/office/drawing/2014/main" val="1497762454"/>
                    </a:ext>
                  </a:extLst>
                </a:gridCol>
                <a:gridCol w="459430">
                  <a:extLst>
                    <a:ext uri="{9D8B030D-6E8A-4147-A177-3AD203B41FA5}">
                      <a16:colId xmlns:a16="http://schemas.microsoft.com/office/drawing/2014/main" val="3268224115"/>
                    </a:ext>
                  </a:extLst>
                </a:gridCol>
                <a:gridCol w="459430">
                  <a:extLst>
                    <a:ext uri="{9D8B030D-6E8A-4147-A177-3AD203B41FA5}">
                      <a16:colId xmlns:a16="http://schemas.microsoft.com/office/drawing/2014/main" val="678011948"/>
                    </a:ext>
                  </a:extLst>
                </a:gridCol>
                <a:gridCol w="459430">
                  <a:extLst>
                    <a:ext uri="{9D8B030D-6E8A-4147-A177-3AD203B41FA5}">
                      <a16:colId xmlns:a16="http://schemas.microsoft.com/office/drawing/2014/main" val="2934556041"/>
                    </a:ext>
                  </a:extLst>
                </a:gridCol>
                <a:gridCol w="459430">
                  <a:extLst>
                    <a:ext uri="{9D8B030D-6E8A-4147-A177-3AD203B41FA5}">
                      <a16:colId xmlns:a16="http://schemas.microsoft.com/office/drawing/2014/main" val="2427790827"/>
                    </a:ext>
                  </a:extLst>
                </a:gridCol>
                <a:gridCol w="459430">
                  <a:extLst>
                    <a:ext uri="{9D8B030D-6E8A-4147-A177-3AD203B41FA5}">
                      <a16:colId xmlns:a16="http://schemas.microsoft.com/office/drawing/2014/main" val="2399773618"/>
                    </a:ext>
                  </a:extLst>
                </a:gridCol>
                <a:gridCol w="459430">
                  <a:extLst>
                    <a:ext uri="{9D8B030D-6E8A-4147-A177-3AD203B41FA5}">
                      <a16:colId xmlns:a16="http://schemas.microsoft.com/office/drawing/2014/main" val="3540179642"/>
                    </a:ext>
                  </a:extLst>
                </a:gridCol>
                <a:gridCol w="459430">
                  <a:extLst>
                    <a:ext uri="{9D8B030D-6E8A-4147-A177-3AD203B41FA5}">
                      <a16:colId xmlns:a16="http://schemas.microsoft.com/office/drawing/2014/main" val="2242165474"/>
                    </a:ext>
                  </a:extLst>
                </a:gridCol>
                <a:gridCol w="459430">
                  <a:extLst>
                    <a:ext uri="{9D8B030D-6E8A-4147-A177-3AD203B41FA5}">
                      <a16:colId xmlns:a16="http://schemas.microsoft.com/office/drawing/2014/main" val="496844964"/>
                    </a:ext>
                  </a:extLst>
                </a:gridCol>
              </a:tblGrid>
              <a:tr h="308552">
                <a:tc gridSpan="21">
                  <a:txBody>
                    <a:bodyPr/>
                    <a:lstStyle/>
                    <a:p>
                      <a:pPr algn="ctr"/>
                      <a:r>
                        <a:rPr lang="en-GB" sz="1100" b="1" dirty="0">
                          <a:solidFill>
                            <a:schemeClr val="tx1"/>
                          </a:solidFill>
                        </a:rPr>
                        <a:t>OVERALL SCHEDULE</a:t>
                      </a:r>
                    </a:p>
                  </a:txBody>
                  <a:tcPr marL="121920" marR="121920" marT="60960" marB="60960" anchor="ctr">
                    <a:solidFill>
                      <a:schemeClr val="bg1"/>
                    </a:solidFill>
                  </a:tcPr>
                </a:tc>
                <a:tc hMerge="1">
                  <a:txBody>
                    <a:bodyPr/>
                    <a:lstStyle/>
                    <a:p>
                      <a:pPr marL="0" algn="ctr" defTabSz="914400" rtl="0" eaLnBrk="1" latinLnBrk="0" hangingPunct="1"/>
                      <a:r>
                        <a:rPr lang="en-GB" sz="1100" b="1" kern="1200" dirty="0" err="1">
                          <a:solidFill>
                            <a:schemeClr val="tx1"/>
                          </a:solidFill>
                          <a:latin typeface="+mn-lt"/>
                          <a:ea typeface="+mn-ea"/>
                          <a:cs typeface="+mn-cs"/>
                        </a:rPr>
                        <a:t>Analysi</a:t>
                      </a:r>
                      <a:endParaRPr lang="en-GB" sz="1100" b="1" kern="1200" dirty="0">
                        <a:solidFill>
                          <a:schemeClr val="tx1"/>
                        </a:solidFill>
                        <a:latin typeface="+mn-lt"/>
                        <a:ea typeface="+mn-ea"/>
                        <a:cs typeface="+mn-cs"/>
                      </a:endParaRPr>
                    </a:p>
                  </a:txBody>
                  <a:tcPr marL="72000" marR="72000" marT="60960" marB="60960" anchor="ctr">
                    <a:solidFill>
                      <a:schemeClr val="bg1"/>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pPr marL="0" algn="ctr" defTabSz="914400" rtl="0" eaLnBrk="1" latinLnBrk="0" hangingPunct="1"/>
                      <a:endParaRPr lang="en-GB" sz="1100" b="1" kern="1200" dirty="0">
                        <a:solidFill>
                          <a:schemeClr val="tx1"/>
                        </a:solidFill>
                        <a:latin typeface="+mn-lt"/>
                        <a:ea typeface="+mn-ea"/>
                        <a:cs typeface="+mn-cs"/>
                      </a:endParaRPr>
                    </a:p>
                  </a:txBody>
                  <a:tcPr marL="72000" marR="72000" marT="60960" marB="60960" anchor="ctr">
                    <a:solidFill>
                      <a:schemeClr val="bg1"/>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pPr marL="0" algn="ctr" defTabSz="914400" rtl="0" eaLnBrk="1" latinLnBrk="0" hangingPunct="1"/>
                      <a:endParaRPr lang="en-GB" sz="1100" b="1" kern="1200" dirty="0">
                        <a:solidFill>
                          <a:schemeClr val="tx1"/>
                        </a:solidFill>
                        <a:latin typeface="+mn-lt"/>
                        <a:ea typeface="+mn-ea"/>
                        <a:cs typeface="+mn-cs"/>
                      </a:endParaRPr>
                    </a:p>
                  </a:txBody>
                  <a:tcPr marL="72000" marR="72000" marT="60960" marB="60960" anchor="ctr">
                    <a:solidFill>
                      <a:schemeClr val="bg1"/>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pPr marL="0" algn="ctr" defTabSz="914400" rtl="0" eaLnBrk="1" latinLnBrk="0" hangingPunct="1"/>
                      <a:endParaRPr lang="en-GB" sz="1100" b="1" kern="1200" dirty="0">
                        <a:solidFill>
                          <a:schemeClr val="tx1"/>
                        </a:solidFill>
                        <a:latin typeface="+mn-lt"/>
                        <a:ea typeface="+mn-ea"/>
                        <a:cs typeface="+mn-cs"/>
                      </a:endParaRPr>
                    </a:p>
                  </a:txBody>
                  <a:tcPr marL="72000" marR="72000" marT="60960" marB="60960" anchor="ctr">
                    <a:solidFill>
                      <a:schemeClr val="bg1"/>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pPr marL="0" algn="ctr" defTabSz="914400" rtl="0" eaLnBrk="1" latinLnBrk="0" hangingPunct="1"/>
                      <a:endParaRPr lang="en-GB" sz="1100" b="1" kern="1200" dirty="0">
                        <a:solidFill>
                          <a:schemeClr val="tx1"/>
                        </a:solidFill>
                        <a:latin typeface="+mn-lt"/>
                        <a:ea typeface="+mn-ea"/>
                        <a:cs typeface="+mn-cs"/>
                      </a:endParaRPr>
                    </a:p>
                  </a:txBody>
                  <a:tcPr marL="72000" marR="72000" marT="60960" marB="60960" anchor="ctr">
                    <a:solidFill>
                      <a:schemeClr val="bg1"/>
                    </a:solidFill>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91755333"/>
                  </a:ext>
                </a:extLst>
              </a:tr>
              <a:tr h="308552">
                <a:tc>
                  <a:txBody>
                    <a:bodyPr/>
                    <a:lstStyle/>
                    <a:p>
                      <a:pPr algn="ctr"/>
                      <a:r>
                        <a:rPr lang="en-GB" sz="1100" b="1" dirty="0">
                          <a:solidFill>
                            <a:schemeClr val="bg1"/>
                          </a:solidFill>
                        </a:rPr>
                        <a:t>Simplifying DevOps</a:t>
                      </a:r>
                    </a:p>
                  </a:txBody>
                  <a:tcPr marL="121920" marR="121920" marT="60960" marB="60960" anchor="ctr">
                    <a:solidFill>
                      <a:schemeClr val="accent5">
                        <a:lumMod val="75000"/>
                      </a:schemeClr>
                    </a:solidFill>
                  </a:tcPr>
                </a:tc>
                <a:tc gridSpan="4">
                  <a:txBody>
                    <a:bodyPr/>
                    <a:lstStyle/>
                    <a:p>
                      <a:pPr marL="0" algn="ctr" defTabSz="914400" rtl="0" eaLnBrk="1" latinLnBrk="0" hangingPunct="1"/>
                      <a:r>
                        <a:rPr lang="en-GB" sz="1100" b="1" kern="1200" dirty="0">
                          <a:solidFill>
                            <a:schemeClr val="bg1"/>
                          </a:solidFill>
                          <a:latin typeface="+mn-lt"/>
                          <a:ea typeface="+mn-ea"/>
                          <a:cs typeface="+mn-cs"/>
                        </a:rPr>
                        <a:t>W1</a:t>
                      </a:r>
                    </a:p>
                  </a:txBody>
                  <a:tcPr marL="72000" marR="72000" marT="60960" marB="60960" anchor="ctr">
                    <a:solidFill>
                      <a:schemeClr val="accent5">
                        <a:lumMod val="75000"/>
                      </a:schemeClr>
                    </a:solidFill>
                  </a:tcPr>
                </a:tc>
                <a:tc hMerge="1">
                  <a:txBody>
                    <a:bodyPr/>
                    <a:lstStyle/>
                    <a:p>
                      <a:pPr marL="0" algn="ctr" defTabSz="914400" rtl="0" eaLnBrk="1" latinLnBrk="0" hangingPunct="1"/>
                      <a:r>
                        <a:rPr lang="en-GB" sz="1100" b="1" kern="1200" dirty="0">
                          <a:solidFill>
                            <a:schemeClr val="bg1"/>
                          </a:solidFill>
                          <a:latin typeface="+mn-lt"/>
                          <a:ea typeface="+mn-ea"/>
                          <a:cs typeface="+mn-cs"/>
                        </a:rPr>
                        <a:t>W2</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W2</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W4</a:t>
                      </a:r>
                    </a:p>
                  </a:txBody>
                  <a:tcPr marL="72000" marR="72000" marT="60960" marB="60960" anchor="ctr"/>
                </a:tc>
                <a:tc gridSpan="4">
                  <a:txBody>
                    <a:bodyPr/>
                    <a:lstStyle/>
                    <a:p>
                      <a:pPr marL="0" algn="ctr" defTabSz="914400" rtl="0" eaLnBrk="1" latinLnBrk="0" hangingPunct="1"/>
                      <a:r>
                        <a:rPr lang="en-GB" sz="1100" b="1" kern="1200" dirty="0">
                          <a:solidFill>
                            <a:schemeClr val="bg1"/>
                          </a:solidFill>
                          <a:latin typeface="+mn-lt"/>
                          <a:ea typeface="+mn-ea"/>
                          <a:cs typeface="+mn-cs"/>
                        </a:rPr>
                        <a:t>W2</a:t>
                      </a:r>
                    </a:p>
                  </a:txBody>
                  <a:tcPr marL="72000" marR="72000" marT="60960" marB="60960" anchor="ctr">
                    <a:solidFill>
                      <a:schemeClr val="accent5">
                        <a:lumMod val="75000"/>
                      </a:schemeClr>
                    </a:solidFill>
                  </a:tcPr>
                </a:tc>
                <a:tc hMerge="1">
                  <a:txBody>
                    <a:bodyPr/>
                    <a:lstStyle/>
                    <a:p>
                      <a:pPr marL="0" algn="ctr" defTabSz="914400" rtl="0" eaLnBrk="1" latinLnBrk="0" hangingPunct="1"/>
                      <a:r>
                        <a:rPr lang="en-GB" sz="1100" b="1" kern="1200" dirty="0">
                          <a:solidFill>
                            <a:schemeClr val="bg1"/>
                          </a:solidFill>
                          <a:latin typeface="+mn-lt"/>
                          <a:ea typeface="+mn-ea"/>
                          <a:cs typeface="+mn-cs"/>
                        </a:rPr>
                        <a:t>W6</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W4</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W8</a:t>
                      </a:r>
                    </a:p>
                  </a:txBody>
                  <a:tcPr marL="72000" marR="72000" marT="60960" marB="60960" anchor="ctr"/>
                </a:tc>
                <a:tc gridSpan="4">
                  <a:txBody>
                    <a:bodyPr/>
                    <a:lstStyle/>
                    <a:p>
                      <a:pPr marL="0" algn="ctr" defTabSz="914400" rtl="0" eaLnBrk="1" latinLnBrk="0" hangingPunct="1"/>
                      <a:r>
                        <a:rPr lang="en-GB" sz="1100" b="1" kern="1200" dirty="0">
                          <a:solidFill>
                            <a:schemeClr val="bg1"/>
                          </a:solidFill>
                          <a:latin typeface="+mn-lt"/>
                          <a:ea typeface="+mn-ea"/>
                          <a:cs typeface="+mn-cs"/>
                        </a:rPr>
                        <a:t>W3</a:t>
                      </a:r>
                    </a:p>
                  </a:txBody>
                  <a:tcPr marL="72000" marR="72000" marT="60960" marB="60960" anchor="ctr">
                    <a:solidFill>
                      <a:schemeClr val="accent5">
                        <a:lumMod val="75000"/>
                      </a:schemeClr>
                    </a:solidFill>
                  </a:tcPr>
                </a:tc>
                <a:tc hMerge="1">
                  <a:txBody>
                    <a:bodyPr/>
                    <a:lstStyle/>
                    <a:p>
                      <a:pPr marL="0" algn="ctr" defTabSz="914400" rtl="0" eaLnBrk="1" latinLnBrk="0" hangingPunct="1"/>
                      <a:r>
                        <a:rPr lang="en-GB" sz="1100" b="1" kern="1200" dirty="0">
                          <a:solidFill>
                            <a:schemeClr val="bg1"/>
                          </a:solidFill>
                          <a:latin typeface="+mn-lt"/>
                          <a:ea typeface="+mn-ea"/>
                          <a:cs typeface="+mn-cs"/>
                        </a:rPr>
                        <a:t>W10</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W11</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W12</a:t>
                      </a:r>
                    </a:p>
                  </a:txBody>
                  <a:tcPr marL="72000" marR="72000" marT="60960" marB="60960" anchor="ctr"/>
                </a:tc>
                <a:tc gridSpan="4">
                  <a:txBody>
                    <a:bodyPr/>
                    <a:lstStyle/>
                    <a:p>
                      <a:pPr marL="0" algn="ctr" defTabSz="914400" rtl="0" eaLnBrk="1" latinLnBrk="0" hangingPunct="1"/>
                      <a:r>
                        <a:rPr lang="en-GB" sz="1100" b="1" kern="1200" dirty="0">
                          <a:solidFill>
                            <a:schemeClr val="bg1"/>
                          </a:solidFill>
                          <a:latin typeface="+mn-lt"/>
                          <a:ea typeface="+mn-ea"/>
                          <a:cs typeface="+mn-cs"/>
                        </a:rPr>
                        <a:t>W4</a:t>
                      </a:r>
                    </a:p>
                  </a:txBody>
                  <a:tcPr marL="72000" marR="72000" marT="60960" marB="60960" anchor="ctr">
                    <a:solidFill>
                      <a:schemeClr val="accent5">
                        <a:lumMod val="75000"/>
                      </a:schemeClr>
                    </a:solidFill>
                  </a:tcPr>
                </a:tc>
                <a:tc hMerge="1">
                  <a:txBody>
                    <a:bodyPr/>
                    <a:lstStyle/>
                    <a:p>
                      <a:pPr marL="0" algn="ctr" defTabSz="914400" rtl="0" eaLnBrk="1" latinLnBrk="0" hangingPunct="1"/>
                      <a:r>
                        <a:rPr lang="en-GB" sz="1100" b="1" kern="1200" dirty="0">
                          <a:solidFill>
                            <a:schemeClr val="bg1"/>
                          </a:solidFill>
                          <a:latin typeface="+mn-lt"/>
                          <a:ea typeface="+mn-ea"/>
                          <a:cs typeface="+mn-cs"/>
                        </a:rPr>
                        <a:t>W14</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W15</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W16</a:t>
                      </a:r>
                    </a:p>
                  </a:txBody>
                  <a:tcPr marL="72000" marR="72000" marT="60960" marB="60960" anchor="ctr"/>
                </a:tc>
                <a:tc gridSpan="4">
                  <a:txBody>
                    <a:bodyPr/>
                    <a:lstStyle/>
                    <a:p>
                      <a:pPr marL="0" algn="ctr" defTabSz="914400" rtl="0" eaLnBrk="1" latinLnBrk="0" hangingPunct="1"/>
                      <a:r>
                        <a:rPr lang="en-GB" sz="1100" b="1" kern="1200" dirty="0">
                          <a:solidFill>
                            <a:schemeClr val="bg1"/>
                          </a:solidFill>
                          <a:latin typeface="+mn-lt"/>
                          <a:ea typeface="+mn-ea"/>
                          <a:cs typeface="+mn-cs"/>
                        </a:rPr>
                        <a:t>W5</a:t>
                      </a:r>
                    </a:p>
                  </a:txBody>
                  <a:tcPr marL="72000" marR="72000" marT="60960" marB="60960" anchor="ctr">
                    <a:solidFill>
                      <a:schemeClr val="accent5">
                        <a:lumMod val="75000"/>
                      </a:schemeClr>
                    </a:solidFill>
                  </a:tcPr>
                </a:tc>
                <a:tc hMerge="1">
                  <a:txBody>
                    <a:bodyPr/>
                    <a:lstStyle/>
                    <a:p>
                      <a:pPr marL="0" algn="ctr" defTabSz="914400" rtl="0" eaLnBrk="1" latinLnBrk="0" hangingPunct="1"/>
                      <a:r>
                        <a:rPr lang="en-GB" sz="1100" b="1" kern="1200" dirty="0">
                          <a:solidFill>
                            <a:schemeClr val="bg1"/>
                          </a:solidFill>
                          <a:latin typeface="+mn-lt"/>
                          <a:ea typeface="+mn-ea"/>
                          <a:cs typeface="+mn-cs"/>
                        </a:rPr>
                        <a:t>W18</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W19</a:t>
                      </a:r>
                    </a:p>
                  </a:txBody>
                  <a:tcPr marL="72000" marR="72000" marT="60960" marB="60960" anchor="ctr"/>
                </a:tc>
                <a:tc hMerge="1">
                  <a:txBody>
                    <a:bodyPr/>
                    <a:lstStyle/>
                    <a:p>
                      <a:pPr marL="0" algn="ctr" defTabSz="914400" rtl="0" eaLnBrk="1" latinLnBrk="0" hangingPunct="1"/>
                      <a:r>
                        <a:rPr lang="en-GB" sz="1100" b="1" kern="1200" dirty="0">
                          <a:solidFill>
                            <a:schemeClr val="bg1"/>
                          </a:solidFill>
                          <a:latin typeface="+mn-lt"/>
                          <a:ea typeface="+mn-ea"/>
                          <a:cs typeface="+mn-cs"/>
                        </a:rPr>
                        <a:t>W20</a:t>
                      </a:r>
                    </a:p>
                  </a:txBody>
                  <a:tcPr marL="72000" marR="72000" marT="60960" marB="60960" anchor="ctr"/>
                </a:tc>
                <a:extLst>
                  <a:ext uri="{0D108BD9-81ED-4DB2-BD59-A6C34878D82A}">
                    <a16:rowId xmlns:a16="http://schemas.microsoft.com/office/drawing/2014/main" val="2273532895"/>
                  </a:ext>
                </a:extLst>
              </a:tr>
              <a:tr h="303978">
                <a:tc>
                  <a:txBody>
                    <a:bodyPr/>
                    <a:lstStyle/>
                    <a:p>
                      <a:pPr algn="l"/>
                      <a:r>
                        <a:rPr lang="en-GB" sz="1100" b="1" dirty="0">
                          <a:solidFill>
                            <a:schemeClr val="bg1"/>
                          </a:solidFill>
                        </a:rPr>
                        <a:t>Analysis, POC</a:t>
                      </a:r>
                    </a:p>
                  </a:txBody>
                  <a:tcPr marL="121920" marR="121920" marT="60960" marB="60960" anchor="ctr">
                    <a:solidFill>
                      <a:srgbClr val="FF5800"/>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extLst>
                  <a:ext uri="{0D108BD9-81ED-4DB2-BD59-A6C34878D82A}">
                    <a16:rowId xmlns:a16="http://schemas.microsoft.com/office/drawing/2014/main" val="2171311838"/>
                  </a:ext>
                </a:extLst>
              </a:tr>
              <a:tr h="298313">
                <a:tc>
                  <a:txBody>
                    <a:bodyPr/>
                    <a:lstStyle/>
                    <a:p>
                      <a:pPr algn="l"/>
                      <a:r>
                        <a:rPr lang="en-GB" sz="1100" b="1" dirty="0">
                          <a:solidFill>
                            <a:schemeClr val="bg1"/>
                          </a:solidFill>
                        </a:rPr>
                        <a:t>Design</a:t>
                      </a:r>
                    </a:p>
                  </a:txBody>
                  <a:tcPr marL="121920" marR="121920" marT="60960" marB="60960" anchor="ctr">
                    <a:solidFill>
                      <a:srgbClr val="FF5800"/>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extLst>
                  <a:ext uri="{0D108BD9-81ED-4DB2-BD59-A6C34878D82A}">
                    <a16:rowId xmlns:a16="http://schemas.microsoft.com/office/drawing/2014/main" val="2463355953"/>
                  </a:ext>
                </a:extLst>
              </a:tr>
              <a:tr h="302322">
                <a:tc>
                  <a:txBody>
                    <a:bodyPr/>
                    <a:lstStyle/>
                    <a:p>
                      <a:pPr algn="l"/>
                      <a:r>
                        <a:rPr lang="en-GB" sz="1100" b="1" dirty="0">
                          <a:solidFill>
                            <a:schemeClr val="bg1"/>
                          </a:solidFill>
                        </a:rPr>
                        <a:t>Build</a:t>
                      </a:r>
                    </a:p>
                  </a:txBody>
                  <a:tcPr marL="121920" marR="121920" marT="60960" marB="60960" anchor="ctr">
                    <a:solidFill>
                      <a:srgbClr val="FF5800"/>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extLst>
                  <a:ext uri="{0D108BD9-81ED-4DB2-BD59-A6C34878D82A}">
                    <a16:rowId xmlns:a16="http://schemas.microsoft.com/office/drawing/2014/main" val="1240595015"/>
                  </a:ext>
                </a:extLst>
              </a:tr>
              <a:tr h="259977">
                <a:tc>
                  <a:txBody>
                    <a:bodyPr/>
                    <a:lstStyle/>
                    <a:p>
                      <a:pPr algn="l"/>
                      <a:r>
                        <a:rPr lang="en-GB" sz="1100" b="1" dirty="0">
                          <a:solidFill>
                            <a:schemeClr val="bg1"/>
                          </a:solidFill>
                        </a:rPr>
                        <a:t>Test</a:t>
                      </a:r>
                    </a:p>
                  </a:txBody>
                  <a:tcPr marL="121920" marR="121920" marT="60960" marB="60960" anchor="ctr">
                    <a:solidFill>
                      <a:srgbClr val="FF5800"/>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extLst>
                  <a:ext uri="{0D108BD9-81ED-4DB2-BD59-A6C34878D82A}">
                    <a16:rowId xmlns:a16="http://schemas.microsoft.com/office/drawing/2014/main" val="712065349"/>
                  </a:ext>
                </a:extLst>
              </a:tr>
              <a:tr h="373218">
                <a:tc>
                  <a:txBody>
                    <a:bodyPr/>
                    <a:lstStyle/>
                    <a:p>
                      <a:pPr marL="0" algn="l" defTabSz="914400" rtl="0" eaLnBrk="1" latinLnBrk="0" hangingPunct="1"/>
                      <a:r>
                        <a:rPr lang="en-GB" sz="1100" b="1" kern="1200" dirty="0">
                          <a:solidFill>
                            <a:schemeClr val="bg1"/>
                          </a:solidFill>
                          <a:latin typeface="+mn-lt"/>
                          <a:ea typeface="+mn-ea"/>
                          <a:cs typeface="+mn-cs"/>
                        </a:rPr>
                        <a:t>Deployment/</a:t>
                      </a:r>
                      <a:r>
                        <a:rPr lang="en-GB" sz="1100" b="1" kern="1200" dirty="0" err="1">
                          <a:solidFill>
                            <a:schemeClr val="bg1"/>
                          </a:solidFill>
                          <a:latin typeface="+mn-lt"/>
                          <a:ea typeface="+mn-ea"/>
                          <a:cs typeface="+mn-cs"/>
                        </a:rPr>
                        <a:t>Hypecare</a:t>
                      </a:r>
                      <a:endParaRPr lang="en-GB" sz="1100" b="1" kern="1200" dirty="0">
                        <a:solidFill>
                          <a:schemeClr val="bg1"/>
                        </a:solidFill>
                        <a:latin typeface="+mn-lt"/>
                        <a:ea typeface="+mn-ea"/>
                        <a:cs typeface="+mn-cs"/>
                      </a:endParaRPr>
                    </a:p>
                  </a:txBody>
                  <a:tcPr marL="121920" marR="121920" marT="60960" marB="60960" anchor="ctr">
                    <a:solidFill>
                      <a:srgbClr val="FF5800"/>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tc>
                  <a:txBody>
                    <a:bodyPr/>
                    <a:lstStyle/>
                    <a:p>
                      <a:pPr algn="l"/>
                      <a:endParaRPr lang="en-GB" sz="1100" dirty="0"/>
                    </a:p>
                  </a:txBody>
                  <a:tcPr marL="72000" marR="72000" marT="60960" marB="60960">
                    <a:solidFill>
                      <a:schemeClr val="bg1">
                        <a:lumMod val="95000"/>
                      </a:schemeClr>
                    </a:solidFill>
                  </a:tcPr>
                </a:tc>
                <a:extLst>
                  <a:ext uri="{0D108BD9-81ED-4DB2-BD59-A6C34878D82A}">
                    <a16:rowId xmlns:a16="http://schemas.microsoft.com/office/drawing/2014/main" val="2518893802"/>
                  </a:ext>
                </a:extLst>
              </a:tr>
            </a:tbl>
          </a:graphicData>
        </a:graphic>
      </p:graphicFrame>
      <p:graphicFrame>
        <p:nvGraphicFramePr>
          <p:cNvPr id="5" name="Table 6">
            <a:extLst>
              <a:ext uri="{FF2B5EF4-FFF2-40B4-BE49-F238E27FC236}">
                <a16:creationId xmlns:a16="http://schemas.microsoft.com/office/drawing/2014/main" id="{5250FB40-20C2-40C1-BB9E-69862E385319}"/>
              </a:ext>
            </a:extLst>
          </p:cNvPr>
          <p:cNvGraphicFramePr>
            <a:graphicFrameLocks noGrp="1"/>
          </p:cNvGraphicFramePr>
          <p:nvPr>
            <p:extLst>
              <p:ext uri="{D42A27DB-BD31-4B8C-83A1-F6EECF244321}">
                <p14:modId xmlns:p14="http://schemas.microsoft.com/office/powerpoint/2010/main" val="3296877580"/>
              </p:ext>
            </p:extLst>
          </p:nvPr>
        </p:nvGraphicFramePr>
        <p:xfrm>
          <a:off x="10099248" y="170067"/>
          <a:ext cx="1946552" cy="969600"/>
        </p:xfrm>
        <a:graphic>
          <a:graphicData uri="http://schemas.openxmlformats.org/drawingml/2006/table">
            <a:tbl>
              <a:tblPr firstRow="1" bandRow="1">
                <a:tableStyleId>{2D5ABB26-0587-4C30-8999-92F81FD0307C}</a:tableStyleId>
              </a:tblPr>
              <a:tblGrid>
                <a:gridCol w="356616">
                  <a:extLst>
                    <a:ext uri="{9D8B030D-6E8A-4147-A177-3AD203B41FA5}">
                      <a16:colId xmlns:a16="http://schemas.microsoft.com/office/drawing/2014/main" val="935709086"/>
                    </a:ext>
                  </a:extLst>
                </a:gridCol>
                <a:gridCol w="1589936">
                  <a:extLst>
                    <a:ext uri="{9D8B030D-6E8A-4147-A177-3AD203B41FA5}">
                      <a16:colId xmlns:a16="http://schemas.microsoft.com/office/drawing/2014/main" val="3370777087"/>
                    </a:ext>
                  </a:extLst>
                </a:gridCol>
              </a:tblGrid>
              <a:tr h="0">
                <a:tc>
                  <a:txBody>
                    <a:bodyPr/>
                    <a:lstStyle/>
                    <a:p>
                      <a:endParaRPr lang="en-GB" sz="800" dirty="0"/>
                    </a:p>
                  </a:txBody>
                  <a:tcPr marL="36000" marR="36000" marT="36000" marB="36000">
                    <a:solidFill>
                      <a:schemeClr val="accent2">
                        <a:lumMod val="75000"/>
                      </a:schemeClr>
                    </a:solidFill>
                  </a:tcPr>
                </a:tc>
                <a:tc>
                  <a:txBody>
                    <a:bodyPr/>
                    <a:lstStyle/>
                    <a:p>
                      <a:r>
                        <a:rPr lang="en-GB" sz="800" dirty="0"/>
                        <a:t>Avanade activity</a:t>
                      </a:r>
                    </a:p>
                  </a:txBody>
                  <a:tcPr marL="36000" marR="36000" marT="36000" marB="36000"/>
                </a:tc>
                <a:extLst>
                  <a:ext uri="{0D108BD9-81ED-4DB2-BD59-A6C34878D82A}">
                    <a16:rowId xmlns:a16="http://schemas.microsoft.com/office/drawing/2014/main" val="3787237740"/>
                  </a:ext>
                </a:extLst>
              </a:tr>
              <a:tr h="101291">
                <a:tc>
                  <a:txBody>
                    <a:bodyPr/>
                    <a:lstStyle/>
                    <a:p>
                      <a:endParaRPr lang="en-GB" sz="800" dirty="0"/>
                    </a:p>
                  </a:txBody>
                  <a:tcPr marL="36000" marR="36000" marT="36000" marB="36000">
                    <a:solidFill>
                      <a:srgbClr val="0070C0"/>
                    </a:solidFill>
                  </a:tcPr>
                </a:tc>
                <a:tc>
                  <a:txBody>
                    <a:bodyPr/>
                    <a:lstStyle/>
                    <a:p>
                      <a:r>
                        <a:rPr lang="en-GB" sz="800" dirty="0"/>
                        <a:t>Client activity</a:t>
                      </a:r>
                    </a:p>
                  </a:txBody>
                  <a:tcPr marL="36000" marR="36000" marT="36000" marB="36000"/>
                </a:tc>
                <a:extLst>
                  <a:ext uri="{0D108BD9-81ED-4DB2-BD59-A6C34878D82A}">
                    <a16:rowId xmlns:a16="http://schemas.microsoft.com/office/drawing/2014/main" val="3389252791"/>
                  </a:ext>
                </a:extLst>
              </a:tr>
              <a:tr h="101291">
                <a:tc>
                  <a:txBody>
                    <a:bodyPr/>
                    <a:lstStyle/>
                    <a:p>
                      <a:endParaRPr lang="en-GB" sz="800" dirty="0"/>
                    </a:p>
                  </a:txBody>
                  <a:tcPr marL="36000" marR="36000" marT="36000" marB="36000"/>
                </a:tc>
                <a:tc>
                  <a:txBody>
                    <a:bodyPr/>
                    <a:lstStyle/>
                    <a:p>
                      <a:endParaRPr lang="en-GB" sz="800" dirty="0"/>
                    </a:p>
                  </a:txBody>
                  <a:tcPr marL="36000" marR="36000" marT="36000" marB="36000"/>
                </a:tc>
                <a:extLst>
                  <a:ext uri="{0D108BD9-81ED-4DB2-BD59-A6C34878D82A}">
                    <a16:rowId xmlns:a16="http://schemas.microsoft.com/office/drawing/2014/main" val="2071856756"/>
                  </a:ext>
                </a:extLst>
              </a:tr>
              <a:tr h="101291">
                <a:tc>
                  <a:txBody>
                    <a:bodyPr/>
                    <a:lstStyle/>
                    <a:p>
                      <a:endParaRPr lang="en-GB" sz="800" dirty="0"/>
                    </a:p>
                  </a:txBody>
                  <a:tcPr marL="36000" marR="36000" marT="36000" marB="36000"/>
                </a:tc>
                <a:tc>
                  <a:txBody>
                    <a:bodyPr/>
                    <a:lstStyle/>
                    <a:p>
                      <a:endParaRPr lang="en-GB" sz="800" dirty="0"/>
                    </a:p>
                  </a:txBody>
                  <a:tcPr marL="36000" marR="36000" marT="36000" marB="36000"/>
                </a:tc>
                <a:extLst>
                  <a:ext uri="{0D108BD9-81ED-4DB2-BD59-A6C34878D82A}">
                    <a16:rowId xmlns:a16="http://schemas.microsoft.com/office/drawing/2014/main" val="301481095"/>
                  </a:ext>
                </a:extLst>
              </a:tr>
              <a:tr h="112944">
                <a:tc>
                  <a:txBody>
                    <a:bodyPr/>
                    <a:lstStyle/>
                    <a:p>
                      <a:endParaRPr lang="en-GB" sz="800" dirty="0"/>
                    </a:p>
                  </a:txBody>
                  <a:tcPr marL="36000" marR="36000" marT="36000" marB="36000"/>
                </a:tc>
                <a:tc>
                  <a:txBody>
                    <a:bodyPr/>
                    <a:lstStyle/>
                    <a:p>
                      <a:endParaRPr lang="en-GB" sz="800" dirty="0"/>
                    </a:p>
                  </a:txBody>
                  <a:tcPr marL="36000" marR="36000" marT="36000" marB="36000"/>
                </a:tc>
                <a:extLst>
                  <a:ext uri="{0D108BD9-81ED-4DB2-BD59-A6C34878D82A}">
                    <a16:rowId xmlns:a16="http://schemas.microsoft.com/office/drawing/2014/main" val="1186744219"/>
                  </a:ext>
                </a:extLst>
              </a:tr>
            </a:tbl>
          </a:graphicData>
        </a:graphic>
      </p:graphicFrame>
      <p:sp>
        <p:nvSpPr>
          <p:cNvPr id="8" name="Rectangle 7">
            <a:extLst>
              <a:ext uri="{FF2B5EF4-FFF2-40B4-BE49-F238E27FC236}">
                <a16:creationId xmlns:a16="http://schemas.microsoft.com/office/drawing/2014/main" id="{54C2152D-5396-44A3-B5B4-2BB1E3B5624D}"/>
              </a:ext>
            </a:extLst>
          </p:cNvPr>
          <p:cNvSpPr/>
          <p:nvPr/>
        </p:nvSpPr>
        <p:spPr>
          <a:xfrm>
            <a:off x="668953" y="785342"/>
            <a:ext cx="949744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Segoe UI Light" panose="020B0502040204020203" pitchFamily="34" charset="0"/>
                <a:cs typeface="Segoe UI Light" panose="020B0502040204020203" pitchFamily="34" charset="0"/>
              </a:rPr>
              <a:t>Note: This schedule provides indicative timeline ONLY.  It will change based on overall solution and delivery approach and is to be validated as part of overall solution and during mobilization.</a:t>
            </a:r>
          </a:p>
        </p:txBody>
      </p:sp>
      <p:sp>
        <p:nvSpPr>
          <p:cNvPr id="16" name="Diamond 15">
            <a:extLst>
              <a:ext uri="{FF2B5EF4-FFF2-40B4-BE49-F238E27FC236}">
                <a16:creationId xmlns:a16="http://schemas.microsoft.com/office/drawing/2014/main" id="{BAAF7F26-D48E-4F9F-80BD-E6D23E48BFD3}"/>
              </a:ext>
            </a:extLst>
          </p:cNvPr>
          <p:cNvSpPr/>
          <p:nvPr/>
        </p:nvSpPr>
        <p:spPr>
          <a:xfrm>
            <a:off x="10173613" y="599772"/>
            <a:ext cx="180000" cy="180000"/>
          </a:xfrm>
          <a:prstGeom prst="diamond">
            <a:avLst/>
          </a:prstGeom>
          <a:solidFill>
            <a:srgbClr val="47800A"/>
          </a:solidFill>
          <a:ln w="12700" cap="flat" cmpd="sng" algn="ctr">
            <a:solidFill>
              <a:srgbClr val="4780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7" name="Arrow: Pentagon 16">
            <a:extLst>
              <a:ext uri="{FF2B5EF4-FFF2-40B4-BE49-F238E27FC236}">
                <a16:creationId xmlns:a16="http://schemas.microsoft.com/office/drawing/2014/main" id="{9EC731A9-3CFC-4CF4-9D54-06E4E213915E}"/>
              </a:ext>
            </a:extLst>
          </p:cNvPr>
          <p:cNvSpPr/>
          <p:nvPr/>
        </p:nvSpPr>
        <p:spPr>
          <a:xfrm>
            <a:off x="2331997" y="2087807"/>
            <a:ext cx="1836000" cy="252000"/>
          </a:xfrm>
          <a:prstGeom prst="homePlate">
            <a:avLst/>
          </a:prstGeom>
          <a:solidFill>
            <a:schemeClr val="accent2">
              <a:lumMod val="75000"/>
            </a:schemeClr>
          </a:solidFill>
          <a:ln w="1270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prstClr val="white"/>
                </a:solidFill>
                <a:effectLst/>
                <a:uLnTx/>
                <a:uFillTx/>
                <a:latin typeface="Segoe UI"/>
                <a:ea typeface="+mn-ea"/>
                <a:cs typeface="+mn-cs"/>
              </a:rPr>
              <a:t>Analysis and POC creation</a:t>
            </a:r>
            <a:endParaRPr kumimoji="0" lang="en-GB" sz="1100" b="0" i="0" u="none" strike="noStrike" kern="0" cap="none" spc="0" normalizeH="0" baseline="0" noProof="0" dirty="0">
              <a:ln>
                <a:noFill/>
              </a:ln>
              <a:solidFill>
                <a:prstClr val="white"/>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2EE9FBFD-1553-403B-BA5D-E1717B15E8B3}"/>
              </a:ext>
            </a:extLst>
          </p:cNvPr>
          <p:cNvSpPr txBox="1"/>
          <p:nvPr/>
        </p:nvSpPr>
        <p:spPr>
          <a:xfrm>
            <a:off x="10427324" y="582050"/>
            <a:ext cx="772382" cy="215444"/>
          </a:xfrm>
          <a:prstGeom prst="rect">
            <a:avLst/>
          </a:prstGeom>
          <a:noFill/>
        </p:spPr>
        <p:txBody>
          <a:bodyPr wrap="square" rtlCol="0">
            <a:spAutoFit/>
          </a:bodyPr>
          <a:lstStyle/>
          <a:p>
            <a:r>
              <a:rPr lang="en-GB" sz="800" dirty="0"/>
              <a:t>Artifacts</a:t>
            </a:r>
          </a:p>
        </p:txBody>
      </p:sp>
      <p:sp>
        <p:nvSpPr>
          <p:cNvPr id="7" name="Rectangle 6">
            <a:extLst>
              <a:ext uri="{FF2B5EF4-FFF2-40B4-BE49-F238E27FC236}">
                <a16:creationId xmlns:a16="http://schemas.microsoft.com/office/drawing/2014/main" id="{453AE8A3-5805-24B8-E1E0-D09DB453AAFA}"/>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row: Pentagon 12">
            <a:extLst>
              <a:ext uri="{FF2B5EF4-FFF2-40B4-BE49-F238E27FC236}">
                <a16:creationId xmlns:a16="http://schemas.microsoft.com/office/drawing/2014/main" id="{DB91BDBC-8174-352E-C1D3-9DA663EB4374}"/>
              </a:ext>
            </a:extLst>
          </p:cNvPr>
          <p:cNvSpPr/>
          <p:nvPr/>
        </p:nvSpPr>
        <p:spPr>
          <a:xfrm>
            <a:off x="4166899" y="2411631"/>
            <a:ext cx="1872000" cy="252000"/>
          </a:xfrm>
          <a:prstGeom prst="homePlate">
            <a:avLst/>
          </a:prstGeom>
          <a:solidFill>
            <a:schemeClr val="accent2">
              <a:lumMod val="75000"/>
            </a:schemeClr>
          </a:solidFill>
          <a:ln w="1270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prstClr val="white"/>
                </a:solidFill>
                <a:latin typeface="Segoe UI"/>
              </a:rPr>
              <a:t>Creation/Update of Low-Level Design and implementation process</a:t>
            </a:r>
            <a:endParaRPr kumimoji="0" lang="en-GB" sz="1100" b="0" i="0" u="none" strike="noStrike" kern="0" cap="none" spc="0" normalizeH="0" baseline="0" noProof="0" dirty="0">
              <a:ln>
                <a:noFill/>
              </a:ln>
              <a:solidFill>
                <a:prstClr val="white"/>
              </a:solidFill>
              <a:effectLst/>
              <a:uLnTx/>
              <a:uFillTx/>
              <a:latin typeface="Segoe UI"/>
              <a:ea typeface="+mn-ea"/>
              <a:cs typeface="+mn-cs"/>
            </a:endParaRPr>
          </a:p>
        </p:txBody>
      </p:sp>
      <p:sp>
        <p:nvSpPr>
          <p:cNvPr id="19" name="Diamond 18">
            <a:extLst>
              <a:ext uri="{FF2B5EF4-FFF2-40B4-BE49-F238E27FC236}">
                <a16:creationId xmlns:a16="http://schemas.microsoft.com/office/drawing/2014/main" id="{BF90584A-87CB-A464-206D-57335627997E}"/>
              </a:ext>
            </a:extLst>
          </p:cNvPr>
          <p:cNvSpPr/>
          <p:nvPr/>
        </p:nvSpPr>
        <p:spPr>
          <a:xfrm>
            <a:off x="5916000" y="2303701"/>
            <a:ext cx="180000" cy="180000"/>
          </a:xfrm>
          <a:prstGeom prst="diamond">
            <a:avLst/>
          </a:prstGeom>
          <a:solidFill>
            <a:srgbClr val="47800A"/>
          </a:solidFill>
          <a:ln w="12700" cap="flat" cmpd="sng" algn="ctr">
            <a:solidFill>
              <a:srgbClr val="4780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BD2B728-7DAF-4EB9-3B5B-00469746F97E}"/>
              </a:ext>
            </a:extLst>
          </p:cNvPr>
          <p:cNvSpPr txBox="1"/>
          <p:nvPr/>
        </p:nvSpPr>
        <p:spPr>
          <a:xfrm>
            <a:off x="6020545" y="2264257"/>
            <a:ext cx="729879" cy="246221"/>
          </a:xfrm>
          <a:prstGeom prst="rect">
            <a:avLst/>
          </a:prstGeom>
          <a:noFill/>
        </p:spPr>
        <p:txBody>
          <a:bodyPr wrap="square" rtlCol="0">
            <a:spAutoFit/>
          </a:bodyPr>
          <a:lstStyle/>
          <a:p>
            <a:pPr algn="ctr"/>
            <a:r>
              <a:rPr lang="en-AU" sz="1000" b="1" dirty="0"/>
              <a:t>A01, A02</a:t>
            </a:r>
          </a:p>
        </p:txBody>
      </p:sp>
      <p:sp>
        <p:nvSpPr>
          <p:cNvPr id="22" name="Arrow: Pentagon 21">
            <a:extLst>
              <a:ext uri="{FF2B5EF4-FFF2-40B4-BE49-F238E27FC236}">
                <a16:creationId xmlns:a16="http://schemas.microsoft.com/office/drawing/2014/main" id="{4A8982BA-F47F-7167-AC73-71907218E3E2}"/>
              </a:ext>
            </a:extLst>
          </p:cNvPr>
          <p:cNvSpPr/>
          <p:nvPr/>
        </p:nvSpPr>
        <p:spPr>
          <a:xfrm>
            <a:off x="6016038" y="2707278"/>
            <a:ext cx="2554140" cy="209923"/>
          </a:xfrm>
          <a:prstGeom prst="homePlate">
            <a:avLst/>
          </a:prstGeom>
          <a:solidFill>
            <a:schemeClr val="accent2">
              <a:lumMod val="75000"/>
            </a:schemeClr>
          </a:solidFill>
          <a:ln w="1270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prstClr val="white"/>
                </a:solidFill>
                <a:latin typeface="Segoe UI"/>
              </a:rPr>
              <a:t>Build Pipelines in POC Environment</a:t>
            </a:r>
            <a:endParaRPr kumimoji="0" lang="en-GB" sz="1100" b="0" i="0" u="none" strike="noStrike" kern="0" cap="none" spc="0" normalizeH="0" baseline="0" noProof="0" dirty="0">
              <a:ln>
                <a:noFill/>
              </a:ln>
              <a:solidFill>
                <a:prstClr val="white"/>
              </a:solidFill>
              <a:effectLst/>
              <a:uLnTx/>
              <a:uFillTx/>
              <a:latin typeface="Segoe UI"/>
              <a:ea typeface="+mn-ea"/>
              <a:cs typeface="+mn-cs"/>
            </a:endParaRPr>
          </a:p>
        </p:txBody>
      </p:sp>
      <p:sp>
        <p:nvSpPr>
          <p:cNvPr id="23" name="Arrow: Pentagon 22">
            <a:extLst>
              <a:ext uri="{FF2B5EF4-FFF2-40B4-BE49-F238E27FC236}">
                <a16:creationId xmlns:a16="http://schemas.microsoft.com/office/drawing/2014/main" id="{91573F61-38A2-6A5B-FF3C-95FFC6D0E37D}"/>
              </a:ext>
            </a:extLst>
          </p:cNvPr>
          <p:cNvSpPr/>
          <p:nvPr/>
        </p:nvSpPr>
        <p:spPr>
          <a:xfrm>
            <a:off x="6614160" y="3021892"/>
            <a:ext cx="2554140" cy="209923"/>
          </a:xfrm>
          <a:prstGeom prst="homePlate">
            <a:avLst/>
          </a:prstGeom>
          <a:solidFill>
            <a:schemeClr val="accent2">
              <a:lumMod val="75000"/>
            </a:schemeClr>
          </a:solidFill>
          <a:ln w="1270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prstClr val="white"/>
                </a:solidFill>
                <a:latin typeface="Segoe UI"/>
              </a:rPr>
              <a:t>Test Pipelines in POC Environment</a:t>
            </a:r>
            <a:endParaRPr kumimoji="0" lang="en-GB" sz="1100" b="0" i="0" u="none" strike="noStrike" kern="0" cap="none" spc="0" normalizeH="0" baseline="0" noProof="0" dirty="0">
              <a:ln>
                <a:noFill/>
              </a:ln>
              <a:solidFill>
                <a:prstClr val="white"/>
              </a:solidFill>
              <a:effectLst/>
              <a:uLnTx/>
              <a:uFillTx/>
              <a:latin typeface="Segoe UI"/>
              <a:ea typeface="+mn-ea"/>
              <a:cs typeface="+mn-cs"/>
            </a:endParaRPr>
          </a:p>
        </p:txBody>
      </p:sp>
      <p:sp>
        <p:nvSpPr>
          <p:cNvPr id="26" name="Diamond 25">
            <a:extLst>
              <a:ext uri="{FF2B5EF4-FFF2-40B4-BE49-F238E27FC236}">
                <a16:creationId xmlns:a16="http://schemas.microsoft.com/office/drawing/2014/main" id="{BBD2A829-7E3A-510E-C855-CEF085F9E8E7}"/>
              </a:ext>
            </a:extLst>
          </p:cNvPr>
          <p:cNvSpPr/>
          <p:nvPr/>
        </p:nvSpPr>
        <p:spPr>
          <a:xfrm>
            <a:off x="6169028" y="3051815"/>
            <a:ext cx="180000" cy="180000"/>
          </a:xfrm>
          <a:prstGeom prst="diamond">
            <a:avLst/>
          </a:prstGeom>
          <a:solidFill>
            <a:srgbClr val="47800A"/>
          </a:solidFill>
          <a:ln w="12700" cap="flat" cmpd="sng" algn="ctr">
            <a:solidFill>
              <a:srgbClr val="4780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2902A170-223A-A569-342C-60F2CF80A562}"/>
              </a:ext>
            </a:extLst>
          </p:cNvPr>
          <p:cNvSpPr txBox="1"/>
          <p:nvPr/>
        </p:nvSpPr>
        <p:spPr>
          <a:xfrm>
            <a:off x="6272849" y="3015337"/>
            <a:ext cx="450208" cy="246221"/>
          </a:xfrm>
          <a:prstGeom prst="rect">
            <a:avLst/>
          </a:prstGeom>
          <a:noFill/>
        </p:spPr>
        <p:txBody>
          <a:bodyPr wrap="square" rtlCol="0">
            <a:spAutoFit/>
          </a:bodyPr>
          <a:lstStyle/>
          <a:p>
            <a:pPr algn="ctr"/>
            <a:r>
              <a:rPr lang="en-AU" sz="1000" b="1" dirty="0"/>
              <a:t>A03</a:t>
            </a:r>
          </a:p>
        </p:txBody>
      </p:sp>
      <p:sp>
        <p:nvSpPr>
          <p:cNvPr id="30" name="Diamond 29">
            <a:extLst>
              <a:ext uri="{FF2B5EF4-FFF2-40B4-BE49-F238E27FC236}">
                <a16:creationId xmlns:a16="http://schemas.microsoft.com/office/drawing/2014/main" id="{FCA6BD0E-A7BD-810A-0752-61CE82DE9BA5}"/>
              </a:ext>
            </a:extLst>
          </p:cNvPr>
          <p:cNvSpPr/>
          <p:nvPr/>
        </p:nvSpPr>
        <p:spPr>
          <a:xfrm>
            <a:off x="9149281" y="3034689"/>
            <a:ext cx="180000" cy="180000"/>
          </a:xfrm>
          <a:prstGeom prst="diamond">
            <a:avLst/>
          </a:prstGeom>
          <a:solidFill>
            <a:srgbClr val="47800A"/>
          </a:solidFill>
          <a:ln w="12700" cap="flat" cmpd="sng" algn="ctr">
            <a:solidFill>
              <a:srgbClr val="4780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7359C474-CA6E-2CDB-8EB5-870C0B8DAF91}"/>
              </a:ext>
            </a:extLst>
          </p:cNvPr>
          <p:cNvSpPr txBox="1"/>
          <p:nvPr/>
        </p:nvSpPr>
        <p:spPr>
          <a:xfrm>
            <a:off x="9244430" y="2996778"/>
            <a:ext cx="425203" cy="246221"/>
          </a:xfrm>
          <a:prstGeom prst="rect">
            <a:avLst/>
          </a:prstGeom>
          <a:noFill/>
        </p:spPr>
        <p:txBody>
          <a:bodyPr wrap="square" rtlCol="0">
            <a:spAutoFit/>
          </a:bodyPr>
          <a:lstStyle/>
          <a:p>
            <a:pPr algn="ctr"/>
            <a:r>
              <a:rPr lang="en-AU" sz="1000" b="1" dirty="0"/>
              <a:t>A04</a:t>
            </a:r>
          </a:p>
        </p:txBody>
      </p:sp>
      <p:sp>
        <p:nvSpPr>
          <p:cNvPr id="32" name="Arrow: Pentagon 31">
            <a:extLst>
              <a:ext uri="{FF2B5EF4-FFF2-40B4-BE49-F238E27FC236}">
                <a16:creationId xmlns:a16="http://schemas.microsoft.com/office/drawing/2014/main" id="{FDCCB23B-77B2-3ED1-13CC-CA6BFC48875D}"/>
              </a:ext>
            </a:extLst>
          </p:cNvPr>
          <p:cNvSpPr/>
          <p:nvPr/>
        </p:nvSpPr>
        <p:spPr>
          <a:xfrm>
            <a:off x="9316582" y="3315039"/>
            <a:ext cx="1548268" cy="200055"/>
          </a:xfrm>
          <a:prstGeom prst="homePlate">
            <a:avLst/>
          </a:prstGeom>
          <a:solidFill>
            <a:schemeClr val="accent2">
              <a:lumMod val="75000"/>
            </a:schemeClr>
          </a:solidFill>
          <a:ln w="1270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800" kern="0" dirty="0">
                <a:solidFill>
                  <a:prstClr val="white"/>
                </a:solidFill>
                <a:latin typeface="Segoe UI"/>
              </a:rPr>
              <a:t>Deploy Pipelines</a:t>
            </a:r>
            <a:endParaRPr kumimoji="0" lang="en-GB" sz="1100" b="0" i="0" u="none" strike="noStrike" kern="0" cap="none" spc="0" normalizeH="0" baseline="0" noProof="0" dirty="0">
              <a:ln>
                <a:noFill/>
              </a:ln>
              <a:solidFill>
                <a:prstClr val="white"/>
              </a:solidFill>
              <a:effectLst/>
              <a:uLnTx/>
              <a:uFillTx/>
              <a:latin typeface="Segoe UI"/>
              <a:ea typeface="+mn-ea"/>
              <a:cs typeface="+mn-cs"/>
            </a:endParaRPr>
          </a:p>
        </p:txBody>
      </p:sp>
      <p:sp>
        <p:nvSpPr>
          <p:cNvPr id="35" name="Diamond 34">
            <a:extLst>
              <a:ext uri="{FF2B5EF4-FFF2-40B4-BE49-F238E27FC236}">
                <a16:creationId xmlns:a16="http://schemas.microsoft.com/office/drawing/2014/main" id="{22C31234-8348-FE5E-DBBD-7796F08592BD}"/>
              </a:ext>
            </a:extLst>
          </p:cNvPr>
          <p:cNvSpPr/>
          <p:nvPr/>
        </p:nvSpPr>
        <p:spPr>
          <a:xfrm>
            <a:off x="10753841" y="3161467"/>
            <a:ext cx="180000" cy="180000"/>
          </a:xfrm>
          <a:prstGeom prst="diamond">
            <a:avLst/>
          </a:prstGeom>
          <a:solidFill>
            <a:srgbClr val="47800A"/>
          </a:solidFill>
          <a:ln w="12700" cap="flat" cmpd="sng" algn="ctr">
            <a:solidFill>
              <a:srgbClr val="4780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A1D45AF9-07E0-DA33-EF27-9CA20D34F515}"/>
              </a:ext>
            </a:extLst>
          </p:cNvPr>
          <p:cNvSpPr txBox="1"/>
          <p:nvPr/>
        </p:nvSpPr>
        <p:spPr>
          <a:xfrm>
            <a:off x="10864850" y="3099923"/>
            <a:ext cx="425203" cy="246221"/>
          </a:xfrm>
          <a:prstGeom prst="rect">
            <a:avLst/>
          </a:prstGeom>
          <a:noFill/>
        </p:spPr>
        <p:txBody>
          <a:bodyPr wrap="square" rtlCol="0">
            <a:spAutoFit/>
          </a:bodyPr>
          <a:lstStyle/>
          <a:p>
            <a:pPr algn="ctr"/>
            <a:r>
              <a:rPr lang="en-AU" sz="1000" b="1" dirty="0"/>
              <a:t>A05</a:t>
            </a:r>
          </a:p>
        </p:txBody>
      </p:sp>
      <p:graphicFrame>
        <p:nvGraphicFramePr>
          <p:cNvPr id="2" name="Table 5">
            <a:extLst>
              <a:ext uri="{FF2B5EF4-FFF2-40B4-BE49-F238E27FC236}">
                <a16:creationId xmlns:a16="http://schemas.microsoft.com/office/drawing/2014/main" id="{D1A243A0-3B23-A546-9EC6-75E6E8F2A9BC}"/>
              </a:ext>
            </a:extLst>
          </p:cNvPr>
          <p:cNvGraphicFramePr>
            <a:graphicFrameLocks noGrp="1"/>
          </p:cNvGraphicFramePr>
          <p:nvPr>
            <p:extLst>
              <p:ext uri="{D42A27DB-BD31-4B8C-83A1-F6EECF244321}">
                <p14:modId xmlns:p14="http://schemas.microsoft.com/office/powerpoint/2010/main" val="1678783399"/>
              </p:ext>
            </p:extLst>
          </p:nvPr>
        </p:nvGraphicFramePr>
        <p:xfrm>
          <a:off x="739823" y="3680172"/>
          <a:ext cx="4907941" cy="1463040"/>
        </p:xfrm>
        <a:graphic>
          <a:graphicData uri="http://schemas.openxmlformats.org/drawingml/2006/table">
            <a:tbl>
              <a:tblPr firstRow="1" bandRow="1">
                <a:tableStyleId>{5C22544A-7EE6-4342-B048-85BDC9FD1C3A}</a:tableStyleId>
              </a:tblPr>
              <a:tblGrid>
                <a:gridCol w="989033">
                  <a:extLst>
                    <a:ext uri="{9D8B030D-6E8A-4147-A177-3AD203B41FA5}">
                      <a16:colId xmlns:a16="http://schemas.microsoft.com/office/drawing/2014/main" val="3623315522"/>
                    </a:ext>
                  </a:extLst>
                </a:gridCol>
                <a:gridCol w="2800585">
                  <a:extLst>
                    <a:ext uri="{9D8B030D-6E8A-4147-A177-3AD203B41FA5}">
                      <a16:colId xmlns:a16="http://schemas.microsoft.com/office/drawing/2014/main" val="73105653"/>
                    </a:ext>
                  </a:extLst>
                </a:gridCol>
                <a:gridCol w="1118323">
                  <a:extLst>
                    <a:ext uri="{9D8B030D-6E8A-4147-A177-3AD203B41FA5}">
                      <a16:colId xmlns:a16="http://schemas.microsoft.com/office/drawing/2014/main" val="3195974987"/>
                    </a:ext>
                  </a:extLst>
                </a:gridCol>
              </a:tblGrid>
              <a:tr h="0">
                <a:tc>
                  <a:txBody>
                    <a:bodyPr/>
                    <a:lstStyle/>
                    <a:p>
                      <a:pPr algn="ctr"/>
                      <a:r>
                        <a:rPr lang="en-AU" sz="1000" dirty="0"/>
                        <a:t>Artifact ID</a:t>
                      </a:r>
                    </a:p>
                  </a:txBody>
                  <a:tcPr/>
                </a:tc>
                <a:tc>
                  <a:txBody>
                    <a:bodyPr/>
                    <a:lstStyle/>
                    <a:p>
                      <a:pPr algn="ctr"/>
                      <a:r>
                        <a:rPr lang="en-AU" sz="1000" dirty="0"/>
                        <a:t>Title</a:t>
                      </a:r>
                    </a:p>
                  </a:txBody>
                  <a:tcPr/>
                </a:tc>
                <a:tc>
                  <a:txBody>
                    <a:bodyPr/>
                    <a:lstStyle/>
                    <a:p>
                      <a:pPr algn="ctr"/>
                      <a:r>
                        <a:rPr lang="en-AU" sz="1000" dirty="0"/>
                        <a:t>Target Due Date</a:t>
                      </a:r>
                    </a:p>
                  </a:txBody>
                  <a:tcPr/>
                </a:tc>
                <a:extLst>
                  <a:ext uri="{0D108BD9-81ED-4DB2-BD59-A6C34878D82A}">
                    <a16:rowId xmlns:a16="http://schemas.microsoft.com/office/drawing/2014/main" val="337262411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black"/>
                          </a:solidFill>
                          <a:effectLst/>
                          <a:uLnTx/>
                          <a:uFillTx/>
                          <a:latin typeface="Calibri" panose="020F0502020204030204"/>
                          <a:ea typeface="+mn-ea"/>
                          <a:cs typeface="+mn-cs"/>
                        </a:rPr>
                        <a:t>A01</a:t>
                      </a:r>
                    </a:p>
                  </a:txBody>
                  <a:tcPr/>
                </a:tc>
                <a:tc>
                  <a:txBody>
                    <a:bodyPr/>
                    <a:lstStyle/>
                    <a:p>
                      <a:r>
                        <a:rPr lang="en-AU" sz="1000" dirty="0"/>
                        <a:t>Low-level Design &amp; Implementation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t>14 October 2022</a:t>
                      </a:r>
                    </a:p>
                  </a:txBody>
                  <a:tcPr/>
                </a:tc>
                <a:extLst>
                  <a:ext uri="{0D108BD9-81ED-4DB2-BD59-A6C34878D82A}">
                    <a16:rowId xmlns:a16="http://schemas.microsoft.com/office/drawing/2014/main" val="152947544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black"/>
                          </a:solidFill>
                          <a:effectLst/>
                          <a:uLnTx/>
                          <a:uFillTx/>
                          <a:latin typeface="Calibri" panose="020F0502020204030204"/>
                          <a:ea typeface="+mn-ea"/>
                          <a:cs typeface="+mn-cs"/>
                        </a:rPr>
                        <a:t>A02</a:t>
                      </a:r>
                    </a:p>
                  </a:txBody>
                  <a:tcPr/>
                </a:tc>
                <a:tc>
                  <a:txBody>
                    <a:bodyPr/>
                    <a:lstStyle/>
                    <a:p>
                      <a:r>
                        <a:rPr lang="en-AU" sz="1000" dirty="0"/>
                        <a:t>POC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t>14 October 2022</a:t>
                      </a:r>
                    </a:p>
                  </a:txBody>
                  <a:tcPr/>
                </a:tc>
                <a:extLst>
                  <a:ext uri="{0D108BD9-81ED-4DB2-BD59-A6C34878D82A}">
                    <a16:rowId xmlns:a16="http://schemas.microsoft.com/office/drawing/2014/main" val="2058985464"/>
                  </a:ext>
                </a:extLst>
              </a:tr>
              <a:tr h="1399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black"/>
                          </a:solidFill>
                          <a:effectLst/>
                          <a:uLnTx/>
                          <a:uFillTx/>
                          <a:latin typeface="Calibri" panose="020F0502020204030204"/>
                          <a:ea typeface="+mn-ea"/>
                          <a:cs typeface="+mn-cs"/>
                        </a:rPr>
                        <a:t>A03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t>Test Plan – Test Scenario and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t>19 October 2022</a:t>
                      </a:r>
                    </a:p>
                  </a:txBody>
                  <a:tcPr/>
                </a:tc>
                <a:extLst>
                  <a:ext uri="{0D108BD9-81ED-4DB2-BD59-A6C34878D82A}">
                    <a16:rowId xmlns:a16="http://schemas.microsoft.com/office/drawing/2014/main" val="322589997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black"/>
                          </a:solidFill>
                          <a:effectLst/>
                          <a:uLnTx/>
                          <a:uFillTx/>
                          <a:latin typeface="Calibri" panose="020F0502020204030204"/>
                          <a:ea typeface="+mn-ea"/>
                          <a:cs typeface="+mn-cs"/>
                        </a:rPr>
                        <a:t>A04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t>Test Summary – Test Cases with test results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t>25 October 2022</a:t>
                      </a:r>
                    </a:p>
                  </a:txBody>
                  <a:tcPr/>
                </a:tc>
                <a:extLst>
                  <a:ext uri="{0D108BD9-81ED-4DB2-BD59-A6C34878D82A}">
                    <a16:rowId xmlns:a16="http://schemas.microsoft.com/office/drawing/2014/main" val="159300071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black"/>
                          </a:solidFill>
                          <a:effectLst/>
                          <a:uLnTx/>
                          <a:uFillTx/>
                          <a:latin typeface="Calibri" panose="020F0502020204030204"/>
                          <a:ea typeface="+mn-ea"/>
                          <a:cs typeface="+mn-cs"/>
                        </a:rPr>
                        <a:t>A05</a:t>
                      </a:r>
                    </a:p>
                  </a:txBody>
                  <a:tcPr/>
                </a:tc>
                <a:tc>
                  <a:txBody>
                    <a:bodyPr/>
                    <a:lstStyle/>
                    <a:p>
                      <a:r>
                        <a:rPr lang="en-AU" sz="1000" dirty="0"/>
                        <a:t>Pipelines deployed to Production Environment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t>2 November 2022</a:t>
                      </a:r>
                    </a:p>
                  </a:txBody>
                  <a:tcPr/>
                </a:tc>
                <a:extLst>
                  <a:ext uri="{0D108BD9-81ED-4DB2-BD59-A6C34878D82A}">
                    <a16:rowId xmlns:a16="http://schemas.microsoft.com/office/drawing/2014/main" val="2357127565"/>
                  </a:ext>
                </a:extLst>
              </a:tr>
            </a:tbl>
          </a:graphicData>
        </a:graphic>
      </p:graphicFrame>
      <p:sp>
        <p:nvSpPr>
          <p:cNvPr id="10" name="Star: 6 Points 9">
            <a:extLst>
              <a:ext uri="{FF2B5EF4-FFF2-40B4-BE49-F238E27FC236}">
                <a16:creationId xmlns:a16="http://schemas.microsoft.com/office/drawing/2014/main" id="{8A9B7A68-8D33-3FBC-BDD9-EA623A9FC2EF}"/>
              </a:ext>
            </a:extLst>
          </p:cNvPr>
          <p:cNvSpPr/>
          <p:nvPr/>
        </p:nvSpPr>
        <p:spPr>
          <a:xfrm>
            <a:off x="10199885" y="843322"/>
            <a:ext cx="180000" cy="210709"/>
          </a:xfrm>
          <a:prstGeom prst="star6">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175995C2-F5AF-B239-F758-F360BA1F3C08}"/>
              </a:ext>
            </a:extLst>
          </p:cNvPr>
          <p:cNvSpPr txBox="1"/>
          <p:nvPr/>
        </p:nvSpPr>
        <p:spPr>
          <a:xfrm>
            <a:off x="10423692" y="797494"/>
            <a:ext cx="1267446" cy="338554"/>
          </a:xfrm>
          <a:prstGeom prst="rect">
            <a:avLst/>
          </a:prstGeom>
          <a:noFill/>
        </p:spPr>
        <p:txBody>
          <a:bodyPr wrap="square" rtlCol="0">
            <a:spAutoFit/>
          </a:bodyPr>
          <a:lstStyle/>
          <a:p>
            <a:r>
              <a:rPr lang="en-GB" sz="800" dirty="0"/>
              <a:t>Workshop/Checkpoint for Validation &amp; Revision</a:t>
            </a:r>
          </a:p>
        </p:txBody>
      </p:sp>
      <p:sp>
        <p:nvSpPr>
          <p:cNvPr id="15" name="Star: 6 Points 14">
            <a:extLst>
              <a:ext uri="{FF2B5EF4-FFF2-40B4-BE49-F238E27FC236}">
                <a16:creationId xmlns:a16="http://schemas.microsoft.com/office/drawing/2014/main" id="{E07EABCD-87B8-0493-862D-943FFFB93EF6}"/>
              </a:ext>
            </a:extLst>
          </p:cNvPr>
          <p:cNvSpPr/>
          <p:nvPr/>
        </p:nvSpPr>
        <p:spPr>
          <a:xfrm>
            <a:off x="5916000" y="2086011"/>
            <a:ext cx="180000" cy="210709"/>
          </a:xfrm>
          <a:prstGeom prst="star6">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Star: 6 Points 17">
            <a:extLst>
              <a:ext uri="{FF2B5EF4-FFF2-40B4-BE49-F238E27FC236}">
                <a16:creationId xmlns:a16="http://schemas.microsoft.com/office/drawing/2014/main" id="{802100E2-97AB-8E23-3EBC-F45364215B18}"/>
              </a:ext>
            </a:extLst>
          </p:cNvPr>
          <p:cNvSpPr/>
          <p:nvPr/>
        </p:nvSpPr>
        <p:spPr>
          <a:xfrm>
            <a:off x="9147833" y="2649875"/>
            <a:ext cx="180000" cy="210709"/>
          </a:xfrm>
          <a:prstGeom prst="star6">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Star: 6 Points 20">
            <a:extLst>
              <a:ext uri="{FF2B5EF4-FFF2-40B4-BE49-F238E27FC236}">
                <a16:creationId xmlns:a16="http://schemas.microsoft.com/office/drawing/2014/main" id="{988BFFCF-AF7E-C471-3B27-119AC544AD71}"/>
              </a:ext>
            </a:extLst>
          </p:cNvPr>
          <p:cNvSpPr/>
          <p:nvPr/>
        </p:nvSpPr>
        <p:spPr>
          <a:xfrm>
            <a:off x="10753841" y="2906043"/>
            <a:ext cx="180000" cy="210709"/>
          </a:xfrm>
          <a:prstGeom prst="star6">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a:extLst>
              <a:ext uri="{FF2B5EF4-FFF2-40B4-BE49-F238E27FC236}">
                <a16:creationId xmlns:a16="http://schemas.microsoft.com/office/drawing/2014/main" id="{BBE396EF-0E43-A384-9F94-B212F68CD86F}"/>
              </a:ext>
            </a:extLst>
          </p:cNvPr>
          <p:cNvSpPr txBox="1"/>
          <p:nvPr/>
        </p:nvSpPr>
        <p:spPr>
          <a:xfrm>
            <a:off x="5909534" y="2079030"/>
            <a:ext cx="188258" cy="215444"/>
          </a:xfrm>
          <a:prstGeom prst="rect">
            <a:avLst/>
          </a:prstGeom>
          <a:noFill/>
        </p:spPr>
        <p:txBody>
          <a:bodyPr wrap="square" rtlCol="0">
            <a:spAutoFit/>
          </a:bodyPr>
          <a:lstStyle/>
          <a:p>
            <a:pPr algn="ctr"/>
            <a:r>
              <a:rPr lang="en-AU" sz="800" dirty="0">
                <a:solidFill>
                  <a:srgbClr val="FF0000"/>
                </a:solidFill>
              </a:rPr>
              <a:t>1</a:t>
            </a:r>
            <a:endParaRPr lang="en-AU" sz="1200" dirty="0">
              <a:solidFill>
                <a:srgbClr val="FF0000"/>
              </a:solidFill>
            </a:endParaRPr>
          </a:p>
        </p:txBody>
      </p:sp>
      <p:sp>
        <p:nvSpPr>
          <p:cNvPr id="33" name="TextBox 32">
            <a:extLst>
              <a:ext uri="{FF2B5EF4-FFF2-40B4-BE49-F238E27FC236}">
                <a16:creationId xmlns:a16="http://schemas.microsoft.com/office/drawing/2014/main" id="{32E1CB36-9D8C-062D-8D01-EFCA74E3D0DD}"/>
              </a:ext>
            </a:extLst>
          </p:cNvPr>
          <p:cNvSpPr txBox="1"/>
          <p:nvPr/>
        </p:nvSpPr>
        <p:spPr>
          <a:xfrm>
            <a:off x="9146315" y="2639566"/>
            <a:ext cx="188258" cy="215444"/>
          </a:xfrm>
          <a:prstGeom prst="rect">
            <a:avLst/>
          </a:prstGeom>
          <a:noFill/>
        </p:spPr>
        <p:txBody>
          <a:bodyPr wrap="square" rtlCol="0">
            <a:spAutoFit/>
          </a:bodyPr>
          <a:lstStyle/>
          <a:p>
            <a:pPr algn="ctr"/>
            <a:r>
              <a:rPr lang="en-AU" sz="800" dirty="0">
                <a:solidFill>
                  <a:srgbClr val="FF0000"/>
                </a:solidFill>
              </a:rPr>
              <a:t>2</a:t>
            </a:r>
            <a:endParaRPr lang="en-AU" sz="1200" dirty="0">
              <a:solidFill>
                <a:srgbClr val="FF0000"/>
              </a:solidFill>
            </a:endParaRPr>
          </a:p>
        </p:txBody>
      </p:sp>
      <p:sp>
        <p:nvSpPr>
          <p:cNvPr id="34" name="TextBox 33">
            <a:extLst>
              <a:ext uri="{FF2B5EF4-FFF2-40B4-BE49-F238E27FC236}">
                <a16:creationId xmlns:a16="http://schemas.microsoft.com/office/drawing/2014/main" id="{CC42DD47-9334-7878-9617-033E6EF754C0}"/>
              </a:ext>
            </a:extLst>
          </p:cNvPr>
          <p:cNvSpPr txBox="1"/>
          <p:nvPr/>
        </p:nvSpPr>
        <p:spPr>
          <a:xfrm>
            <a:off x="10749712" y="2909152"/>
            <a:ext cx="188258" cy="200055"/>
          </a:xfrm>
          <a:prstGeom prst="rect">
            <a:avLst/>
          </a:prstGeom>
          <a:noFill/>
        </p:spPr>
        <p:txBody>
          <a:bodyPr wrap="square" rtlCol="0">
            <a:spAutoFit/>
          </a:bodyPr>
          <a:lstStyle/>
          <a:p>
            <a:pPr algn="ctr"/>
            <a:r>
              <a:rPr lang="en-AU" sz="700" dirty="0">
                <a:solidFill>
                  <a:srgbClr val="FF0000"/>
                </a:solidFill>
              </a:rPr>
              <a:t>3</a:t>
            </a:r>
          </a:p>
        </p:txBody>
      </p:sp>
      <p:graphicFrame>
        <p:nvGraphicFramePr>
          <p:cNvPr id="37" name="Table 5">
            <a:extLst>
              <a:ext uri="{FF2B5EF4-FFF2-40B4-BE49-F238E27FC236}">
                <a16:creationId xmlns:a16="http://schemas.microsoft.com/office/drawing/2014/main" id="{24FBC789-9809-233A-6085-0E387833BBA2}"/>
              </a:ext>
            </a:extLst>
          </p:cNvPr>
          <p:cNvGraphicFramePr>
            <a:graphicFrameLocks noGrp="1"/>
          </p:cNvGraphicFramePr>
          <p:nvPr>
            <p:extLst>
              <p:ext uri="{D42A27DB-BD31-4B8C-83A1-F6EECF244321}">
                <p14:modId xmlns:p14="http://schemas.microsoft.com/office/powerpoint/2010/main" val="1673474978"/>
              </p:ext>
            </p:extLst>
          </p:nvPr>
        </p:nvGraphicFramePr>
        <p:xfrm>
          <a:off x="5803300" y="3695050"/>
          <a:ext cx="5699191" cy="1432560"/>
        </p:xfrm>
        <a:graphic>
          <a:graphicData uri="http://schemas.openxmlformats.org/drawingml/2006/table">
            <a:tbl>
              <a:tblPr firstRow="1" bandRow="1">
                <a:tableStyleId>{5C22544A-7EE6-4342-B048-85BDC9FD1C3A}</a:tableStyleId>
              </a:tblPr>
              <a:tblGrid>
                <a:gridCol w="785680">
                  <a:extLst>
                    <a:ext uri="{9D8B030D-6E8A-4147-A177-3AD203B41FA5}">
                      <a16:colId xmlns:a16="http://schemas.microsoft.com/office/drawing/2014/main" val="3623315522"/>
                    </a:ext>
                  </a:extLst>
                </a:gridCol>
                <a:gridCol w="3614894">
                  <a:extLst>
                    <a:ext uri="{9D8B030D-6E8A-4147-A177-3AD203B41FA5}">
                      <a16:colId xmlns:a16="http://schemas.microsoft.com/office/drawing/2014/main" val="73105653"/>
                    </a:ext>
                  </a:extLst>
                </a:gridCol>
                <a:gridCol w="1298617">
                  <a:extLst>
                    <a:ext uri="{9D8B030D-6E8A-4147-A177-3AD203B41FA5}">
                      <a16:colId xmlns:a16="http://schemas.microsoft.com/office/drawing/2014/main" val="3195974987"/>
                    </a:ext>
                  </a:extLst>
                </a:gridCol>
              </a:tblGrid>
              <a:tr h="0">
                <a:tc>
                  <a:txBody>
                    <a:bodyPr/>
                    <a:lstStyle/>
                    <a:p>
                      <a:pPr algn="ctr"/>
                      <a:r>
                        <a:rPr lang="en-AU" sz="1000" dirty="0"/>
                        <a:t>ID</a:t>
                      </a:r>
                    </a:p>
                  </a:txBody>
                  <a:tcPr/>
                </a:tc>
                <a:tc>
                  <a:txBody>
                    <a:bodyPr/>
                    <a:lstStyle/>
                    <a:p>
                      <a:pPr algn="ctr"/>
                      <a:r>
                        <a:rPr lang="en-AU" sz="1000" dirty="0"/>
                        <a:t>Title</a:t>
                      </a:r>
                    </a:p>
                  </a:txBody>
                  <a:tcPr/>
                </a:tc>
                <a:tc>
                  <a:txBody>
                    <a:bodyPr/>
                    <a:lstStyle/>
                    <a:p>
                      <a:pPr algn="ctr"/>
                      <a:r>
                        <a:rPr lang="en-AU" sz="1000" dirty="0"/>
                        <a:t>Target Due Date</a:t>
                      </a:r>
                    </a:p>
                  </a:txBody>
                  <a:tcPr/>
                </a:tc>
                <a:extLst>
                  <a:ext uri="{0D108BD9-81ED-4DB2-BD59-A6C34878D82A}">
                    <a16:rowId xmlns:a16="http://schemas.microsoft.com/office/drawing/2014/main" val="3372624114"/>
                  </a:ext>
                </a:extLst>
              </a:tr>
              <a:tr h="0">
                <a:tc>
                  <a:txBody>
                    <a:bodyPr/>
                    <a:lstStyle/>
                    <a:p>
                      <a:endParaRPr lang="en-AU" sz="1000" dirty="0"/>
                    </a:p>
                  </a:txBody>
                  <a:tcPr/>
                </a:tc>
                <a:tc>
                  <a:txBody>
                    <a:bodyPr/>
                    <a:lstStyle/>
                    <a:p>
                      <a:r>
                        <a:rPr lang="en-AU" sz="1000" dirty="0"/>
                        <a:t>Walkthrough of POC, low-level design and implementation process</a:t>
                      </a:r>
                    </a:p>
                  </a:txBody>
                  <a:tcPr/>
                </a:tc>
                <a:tc>
                  <a:txBody>
                    <a:bodyPr/>
                    <a:lstStyle/>
                    <a:p>
                      <a:r>
                        <a:rPr lang="en-AU" sz="1000" dirty="0"/>
                        <a:t>14 October 2022</a:t>
                      </a:r>
                    </a:p>
                  </a:txBody>
                  <a:tcPr/>
                </a:tc>
                <a:extLst>
                  <a:ext uri="{0D108BD9-81ED-4DB2-BD59-A6C34878D82A}">
                    <a16:rowId xmlns:a16="http://schemas.microsoft.com/office/drawing/2014/main" val="170107490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AU" sz="1000" dirty="0"/>
                        <a:t>Walkthrough of pipeline solution for deployment; Sign-Off for production deployment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t>26 October 2022</a:t>
                      </a:r>
                    </a:p>
                  </a:txBody>
                  <a:tcPr/>
                </a:tc>
                <a:extLst>
                  <a:ext uri="{0D108BD9-81ED-4DB2-BD59-A6C34878D82A}">
                    <a16:rowId xmlns:a16="http://schemas.microsoft.com/office/drawing/2014/main" val="152947544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AU" sz="1000" dirty="0"/>
                        <a:t>Walkthrough of pipeline deployed in Production Environment / Client Sign-Off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dirty="0"/>
                        <a:t>2 November 2022</a:t>
                      </a:r>
                    </a:p>
                  </a:txBody>
                  <a:tcPr/>
                </a:tc>
                <a:extLst>
                  <a:ext uri="{0D108BD9-81ED-4DB2-BD59-A6C34878D82A}">
                    <a16:rowId xmlns:a16="http://schemas.microsoft.com/office/drawing/2014/main" val="1151157743"/>
                  </a:ext>
                </a:extLst>
              </a:tr>
            </a:tbl>
          </a:graphicData>
        </a:graphic>
      </p:graphicFrame>
      <p:sp>
        <p:nvSpPr>
          <p:cNvPr id="38" name="Star: 6 Points 37">
            <a:extLst>
              <a:ext uri="{FF2B5EF4-FFF2-40B4-BE49-F238E27FC236}">
                <a16:creationId xmlns:a16="http://schemas.microsoft.com/office/drawing/2014/main" id="{843DF1CA-553D-A845-8CFB-C28005234973}"/>
              </a:ext>
            </a:extLst>
          </p:cNvPr>
          <p:cNvSpPr/>
          <p:nvPr/>
        </p:nvSpPr>
        <p:spPr>
          <a:xfrm>
            <a:off x="6084278" y="3979392"/>
            <a:ext cx="180000" cy="210709"/>
          </a:xfrm>
          <a:prstGeom prst="star6">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TextBox 38">
            <a:extLst>
              <a:ext uri="{FF2B5EF4-FFF2-40B4-BE49-F238E27FC236}">
                <a16:creationId xmlns:a16="http://schemas.microsoft.com/office/drawing/2014/main" id="{D426457A-7F79-F1B3-4F8C-DED6F1F68BAC}"/>
              </a:ext>
            </a:extLst>
          </p:cNvPr>
          <p:cNvSpPr txBox="1"/>
          <p:nvPr/>
        </p:nvSpPr>
        <p:spPr>
          <a:xfrm>
            <a:off x="6074899" y="3966213"/>
            <a:ext cx="188258" cy="215444"/>
          </a:xfrm>
          <a:prstGeom prst="rect">
            <a:avLst/>
          </a:prstGeom>
          <a:noFill/>
        </p:spPr>
        <p:txBody>
          <a:bodyPr wrap="square" rtlCol="0">
            <a:spAutoFit/>
          </a:bodyPr>
          <a:lstStyle/>
          <a:p>
            <a:pPr algn="ctr"/>
            <a:r>
              <a:rPr lang="en-AU" sz="800" dirty="0">
                <a:solidFill>
                  <a:srgbClr val="FF0000"/>
                </a:solidFill>
              </a:rPr>
              <a:t>1</a:t>
            </a:r>
            <a:endParaRPr lang="en-AU" sz="1200" dirty="0">
              <a:solidFill>
                <a:srgbClr val="FF0000"/>
              </a:solidFill>
            </a:endParaRPr>
          </a:p>
        </p:txBody>
      </p:sp>
      <p:sp>
        <p:nvSpPr>
          <p:cNvPr id="40" name="Star: 6 Points 39">
            <a:extLst>
              <a:ext uri="{FF2B5EF4-FFF2-40B4-BE49-F238E27FC236}">
                <a16:creationId xmlns:a16="http://schemas.microsoft.com/office/drawing/2014/main" id="{661393AE-E102-91C6-3F73-4D8FD681EB8D}"/>
              </a:ext>
            </a:extLst>
          </p:cNvPr>
          <p:cNvSpPr/>
          <p:nvPr/>
        </p:nvSpPr>
        <p:spPr>
          <a:xfrm>
            <a:off x="6100129" y="4415756"/>
            <a:ext cx="180000" cy="210709"/>
          </a:xfrm>
          <a:prstGeom prst="star6">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5D056C8D-D16D-B68C-D551-14E7A78DD7CD}"/>
              </a:ext>
            </a:extLst>
          </p:cNvPr>
          <p:cNvSpPr txBox="1"/>
          <p:nvPr/>
        </p:nvSpPr>
        <p:spPr>
          <a:xfrm>
            <a:off x="6096000" y="4418036"/>
            <a:ext cx="188258" cy="215444"/>
          </a:xfrm>
          <a:prstGeom prst="rect">
            <a:avLst/>
          </a:prstGeom>
          <a:noFill/>
        </p:spPr>
        <p:txBody>
          <a:bodyPr wrap="square" rtlCol="0">
            <a:spAutoFit/>
          </a:bodyPr>
          <a:lstStyle/>
          <a:p>
            <a:pPr algn="ctr"/>
            <a:r>
              <a:rPr lang="en-AU" sz="800" dirty="0">
                <a:solidFill>
                  <a:srgbClr val="FF0000"/>
                </a:solidFill>
              </a:rPr>
              <a:t>2</a:t>
            </a:r>
            <a:endParaRPr lang="en-AU" sz="1200" dirty="0">
              <a:solidFill>
                <a:srgbClr val="FF0000"/>
              </a:solidFill>
            </a:endParaRPr>
          </a:p>
        </p:txBody>
      </p:sp>
      <p:sp>
        <p:nvSpPr>
          <p:cNvPr id="42" name="Star: 6 Points 41">
            <a:extLst>
              <a:ext uri="{FF2B5EF4-FFF2-40B4-BE49-F238E27FC236}">
                <a16:creationId xmlns:a16="http://schemas.microsoft.com/office/drawing/2014/main" id="{99BD3868-4F98-AA5E-F211-48517CB91D86}"/>
              </a:ext>
            </a:extLst>
          </p:cNvPr>
          <p:cNvSpPr/>
          <p:nvPr/>
        </p:nvSpPr>
        <p:spPr>
          <a:xfrm>
            <a:off x="6100129" y="4764186"/>
            <a:ext cx="180000" cy="210709"/>
          </a:xfrm>
          <a:prstGeom prst="star6">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BAC4A2B7-684D-BAE9-2309-7DC1D77B9DA8}"/>
              </a:ext>
            </a:extLst>
          </p:cNvPr>
          <p:cNvSpPr txBox="1"/>
          <p:nvPr/>
        </p:nvSpPr>
        <p:spPr>
          <a:xfrm>
            <a:off x="6096000" y="4783167"/>
            <a:ext cx="188258" cy="200055"/>
          </a:xfrm>
          <a:prstGeom prst="rect">
            <a:avLst/>
          </a:prstGeom>
          <a:noFill/>
        </p:spPr>
        <p:txBody>
          <a:bodyPr wrap="square" rtlCol="0">
            <a:spAutoFit/>
          </a:bodyPr>
          <a:lstStyle/>
          <a:p>
            <a:pPr algn="ctr"/>
            <a:r>
              <a:rPr lang="en-AU" sz="700" dirty="0">
                <a:solidFill>
                  <a:srgbClr val="FF0000"/>
                </a:solidFill>
              </a:rPr>
              <a:t>3</a:t>
            </a:r>
          </a:p>
        </p:txBody>
      </p:sp>
      <p:sp>
        <p:nvSpPr>
          <p:cNvPr id="45" name="Arrow: Pentagon 44">
            <a:extLst>
              <a:ext uri="{FF2B5EF4-FFF2-40B4-BE49-F238E27FC236}">
                <a16:creationId xmlns:a16="http://schemas.microsoft.com/office/drawing/2014/main" id="{BEFE7BD5-52E2-070B-DB69-59B0B767002E}"/>
              </a:ext>
            </a:extLst>
          </p:cNvPr>
          <p:cNvSpPr/>
          <p:nvPr/>
        </p:nvSpPr>
        <p:spPr>
          <a:xfrm>
            <a:off x="10843841" y="3448050"/>
            <a:ext cx="637365" cy="197614"/>
          </a:xfrm>
          <a:prstGeom prst="homePlate">
            <a:avLst/>
          </a:prstGeom>
          <a:solidFill>
            <a:schemeClr val="accent2">
              <a:lumMod val="75000"/>
            </a:schemeClr>
          </a:solidFill>
          <a:ln w="12700" cap="flat" cmpd="sng" algn="ctr">
            <a:solidFill>
              <a:sysClr val="window" lastClr="FFFF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600" kern="0" dirty="0">
                <a:solidFill>
                  <a:prstClr val="white"/>
                </a:solidFill>
                <a:latin typeface="Segoe UI"/>
              </a:rPr>
              <a:t>Hypercare /Handover</a:t>
            </a:r>
            <a:endParaRPr kumimoji="0" lang="en-GB" sz="6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98753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13EA0-25DA-43C0-8322-9C234D58CE79}"/>
              </a:ext>
            </a:extLst>
          </p:cNvPr>
          <p:cNvSpPr>
            <a:spLocks noGrp="1"/>
          </p:cNvSpPr>
          <p:nvPr>
            <p:ph type="title"/>
          </p:nvPr>
        </p:nvSpPr>
        <p:spPr>
          <a:xfrm>
            <a:off x="237155" y="161002"/>
            <a:ext cx="9497448" cy="474749"/>
          </a:xfrm>
        </p:spPr>
        <p:txBody>
          <a:bodyPr>
            <a:noAutofit/>
          </a:bodyPr>
          <a:lstStyle/>
          <a:p>
            <a:r>
              <a:rPr lang="en-GB" sz="2800" b="1" dirty="0">
                <a:solidFill>
                  <a:srgbClr val="002060"/>
                </a:solidFill>
                <a:latin typeface="☞GILROY-SEMIBOLD" pitchFamily="2" charset="77"/>
                <a:ea typeface="+mn-ea"/>
                <a:cs typeface="+mn-cs"/>
                <a:sym typeface="Segoe UI Light"/>
              </a:rPr>
              <a:t>Indicative High Level Schedule – Dependencies</a:t>
            </a:r>
          </a:p>
        </p:txBody>
      </p:sp>
      <p:sp>
        <p:nvSpPr>
          <p:cNvPr id="7" name="Rectangle 6">
            <a:extLst>
              <a:ext uri="{FF2B5EF4-FFF2-40B4-BE49-F238E27FC236}">
                <a16:creationId xmlns:a16="http://schemas.microsoft.com/office/drawing/2014/main" id="{453AE8A3-5805-24B8-E1E0-D09DB453AAFA}"/>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E30B4F4-45BA-BCF0-96F1-7149844B8C43}"/>
              </a:ext>
            </a:extLst>
          </p:cNvPr>
          <p:cNvSpPr txBox="1"/>
          <p:nvPr/>
        </p:nvSpPr>
        <p:spPr>
          <a:xfrm>
            <a:off x="477520" y="822960"/>
            <a:ext cx="10027920" cy="871713"/>
          </a:xfrm>
          <a:prstGeom prst="rect">
            <a:avLst/>
          </a:prstGeom>
          <a:noFill/>
        </p:spPr>
        <p:txBody>
          <a:bodyPr wrap="square" rtlCol="0">
            <a:spAutoFit/>
          </a:bodyPr>
          <a:lstStyle/>
          <a:p>
            <a:pPr marR="0" lvl="0" algn="l" defTabSz="914400" rtl="0" eaLnBrk="1" fontAlgn="auto" latinLnBrk="0" hangingPunct="1">
              <a:lnSpc>
                <a:spcPct val="150000"/>
              </a:lnSpc>
              <a:spcBef>
                <a:spcPts val="0"/>
              </a:spcBef>
              <a:buClrTx/>
              <a:buSzTx/>
              <a:tabLst/>
              <a:defRPr/>
            </a:pPr>
            <a:r>
              <a:rPr kumimoji="0" lang="en-GB" b="0" i="0" u="none" strike="noStrike" kern="1200" cap="none" spc="0" normalizeH="0" baseline="0" noProof="0" dirty="0">
                <a:ln>
                  <a:noFill/>
                </a:ln>
                <a:solidFill>
                  <a:srgbClr val="0070C0"/>
                </a:solidFill>
                <a:effectLst/>
                <a:uLnTx/>
                <a:uFillTx/>
                <a:latin typeface="Segoe UI Light" panose="020B0502040204020203" pitchFamily="34" charset="0"/>
                <a:cs typeface="Segoe UI Light" panose="020B0502040204020203" pitchFamily="34" charset="0"/>
              </a:rPr>
              <a:t>Initiate of this</a:t>
            </a:r>
            <a:r>
              <a:rPr lang="en-GB" dirty="0">
                <a:solidFill>
                  <a:srgbClr val="0070C0"/>
                </a:solidFill>
                <a:latin typeface="Segoe UI Light" panose="020B0502040204020203" pitchFamily="34" charset="0"/>
                <a:cs typeface="Segoe UI Light" panose="020B0502040204020203" pitchFamily="34" charset="0"/>
              </a:rPr>
              <a:t> project should start on completion of the following things: -</a:t>
            </a:r>
          </a:p>
          <a:p>
            <a:pPr marL="285750" marR="0" lvl="0" indent="-285750" algn="l" defTabSz="914400" rtl="0" eaLnBrk="1" fontAlgn="auto" latinLnBrk="0" hangingPunct="1">
              <a:lnSpc>
                <a:spcPct val="150000"/>
              </a:lnSpc>
              <a:spcBef>
                <a:spcPts val="0"/>
              </a:spcBef>
              <a:buClrTx/>
              <a:buSzTx/>
              <a:buFont typeface="Arial" panose="020B0604020202020204" pitchFamily="34" charset="0"/>
              <a:buChar char="•"/>
              <a:tabLst/>
              <a:defRPr/>
            </a:pPr>
            <a:endParaRPr lang="en-GB" dirty="0">
              <a:solidFill>
                <a:srgbClr val="0070C0"/>
              </a:solidFill>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id="{C6BB7859-2A95-7E7B-4C2A-FC545707C03C}"/>
              </a:ext>
            </a:extLst>
          </p:cNvPr>
          <p:cNvGraphicFramePr>
            <a:graphicFrameLocks noGrp="1"/>
          </p:cNvGraphicFramePr>
          <p:nvPr>
            <p:extLst>
              <p:ext uri="{D42A27DB-BD31-4B8C-83A1-F6EECF244321}">
                <p14:modId xmlns:p14="http://schemas.microsoft.com/office/powerpoint/2010/main" val="913284638"/>
              </p:ext>
            </p:extLst>
          </p:nvPr>
        </p:nvGraphicFramePr>
        <p:xfrm>
          <a:off x="568960" y="1299456"/>
          <a:ext cx="10322560" cy="3968056"/>
        </p:xfrm>
        <a:graphic>
          <a:graphicData uri="http://schemas.openxmlformats.org/drawingml/2006/table">
            <a:tbl>
              <a:tblPr firstRow="1" firstCol="1" bandRow="1">
                <a:tableStyleId>{5C22544A-7EE6-4342-B048-85BDC9FD1C3A}</a:tableStyleId>
              </a:tblPr>
              <a:tblGrid>
                <a:gridCol w="390745">
                  <a:extLst>
                    <a:ext uri="{9D8B030D-6E8A-4147-A177-3AD203B41FA5}">
                      <a16:colId xmlns:a16="http://schemas.microsoft.com/office/drawing/2014/main" val="953716021"/>
                    </a:ext>
                  </a:extLst>
                </a:gridCol>
                <a:gridCol w="3551335">
                  <a:extLst>
                    <a:ext uri="{9D8B030D-6E8A-4147-A177-3AD203B41FA5}">
                      <a16:colId xmlns:a16="http://schemas.microsoft.com/office/drawing/2014/main" val="3626961961"/>
                    </a:ext>
                  </a:extLst>
                </a:gridCol>
                <a:gridCol w="2062480">
                  <a:extLst>
                    <a:ext uri="{9D8B030D-6E8A-4147-A177-3AD203B41FA5}">
                      <a16:colId xmlns:a16="http://schemas.microsoft.com/office/drawing/2014/main" val="3920167143"/>
                    </a:ext>
                  </a:extLst>
                </a:gridCol>
                <a:gridCol w="2387600">
                  <a:extLst>
                    <a:ext uri="{9D8B030D-6E8A-4147-A177-3AD203B41FA5}">
                      <a16:colId xmlns:a16="http://schemas.microsoft.com/office/drawing/2014/main" val="1840354309"/>
                    </a:ext>
                  </a:extLst>
                </a:gridCol>
                <a:gridCol w="1930400">
                  <a:extLst>
                    <a:ext uri="{9D8B030D-6E8A-4147-A177-3AD203B41FA5}">
                      <a16:colId xmlns:a16="http://schemas.microsoft.com/office/drawing/2014/main" val="2693372706"/>
                    </a:ext>
                  </a:extLst>
                </a:gridCol>
              </a:tblGrid>
              <a:tr h="362520">
                <a:tc>
                  <a:txBody>
                    <a:bodyPr/>
                    <a:lstStyle/>
                    <a:p>
                      <a:pPr algn="ctr">
                        <a:lnSpc>
                          <a:spcPct val="110000"/>
                        </a:lnSpc>
                        <a:spcBef>
                          <a:spcPts val="600"/>
                        </a:spcBef>
                        <a:spcAft>
                          <a:spcPts val="300"/>
                        </a:spcAft>
                      </a:pPr>
                      <a:r>
                        <a:rPr lang="en-US" sz="1600" kern="1200">
                          <a:effectLst/>
                        </a:rPr>
                        <a:t># </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600"/>
                        </a:spcBef>
                        <a:spcAft>
                          <a:spcPts val="300"/>
                        </a:spcAft>
                      </a:pPr>
                      <a:r>
                        <a:rPr lang="en-GB" sz="1600" kern="1200">
                          <a:effectLst/>
                        </a:rPr>
                        <a:t>Dependency</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600"/>
                        </a:spcBef>
                        <a:spcAft>
                          <a:spcPts val="300"/>
                        </a:spcAft>
                      </a:pPr>
                      <a:r>
                        <a:rPr lang="en-US" sz="1600" kern="1200">
                          <a:effectLst/>
                        </a:rPr>
                        <a:t>Impact</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600"/>
                        </a:spcBef>
                        <a:spcAft>
                          <a:spcPts val="300"/>
                        </a:spcAft>
                      </a:pPr>
                      <a:r>
                        <a:rPr lang="en-US" sz="1600" kern="1200">
                          <a:effectLst/>
                        </a:rPr>
                        <a:t>By When</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600"/>
                        </a:spcBef>
                        <a:spcAft>
                          <a:spcPts val="300"/>
                        </a:spcAft>
                      </a:pPr>
                      <a:r>
                        <a:rPr lang="en-US" sz="1600" kern="1200">
                          <a:effectLst/>
                        </a:rPr>
                        <a:t>Obligation With</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39877740"/>
                  </a:ext>
                </a:extLst>
              </a:tr>
              <a:tr h="551027">
                <a:tc>
                  <a:txBody>
                    <a:bodyPr/>
                    <a:lstStyle/>
                    <a:p>
                      <a:pPr>
                        <a:lnSpc>
                          <a:spcPct val="110000"/>
                        </a:lnSpc>
                        <a:spcBef>
                          <a:spcPts val="600"/>
                        </a:spcBef>
                        <a:spcAft>
                          <a:spcPts val="300"/>
                        </a:spcAft>
                      </a:pPr>
                      <a:r>
                        <a:rPr lang="en-US" sz="1600" kern="1200">
                          <a:effectLst/>
                        </a:rPr>
                        <a:t>1</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Read access to Github Mater account</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GB" sz="1600" kern="1200">
                          <a:effectLst/>
                        </a:rPr>
                        <a:t>POC work cannot be started</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Before start of the project</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Mater Team</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80805097"/>
                  </a:ext>
                </a:extLst>
              </a:tr>
              <a:tr h="834494">
                <a:tc>
                  <a:txBody>
                    <a:bodyPr/>
                    <a:lstStyle/>
                    <a:p>
                      <a:pPr>
                        <a:lnSpc>
                          <a:spcPct val="110000"/>
                        </a:lnSpc>
                        <a:spcBef>
                          <a:spcPts val="600"/>
                        </a:spcBef>
                        <a:spcAft>
                          <a:spcPts val="300"/>
                        </a:spcAft>
                      </a:pPr>
                      <a:r>
                        <a:rPr lang="en-US" sz="1600" kern="1200">
                          <a:effectLst/>
                        </a:rPr>
                        <a:t>2</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Creation for Mater account and provide admin access to Azure DevOps</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GB" sz="1600" kern="1200">
                          <a:effectLst/>
                        </a:rPr>
                        <a:t>POC work cannot be started</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Before start of the project</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Mater Team</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82382933"/>
                  </a:ext>
                </a:extLst>
              </a:tr>
              <a:tr h="834494">
                <a:tc>
                  <a:txBody>
                    <a:bodyPr/>
                    <a:lstStyle/>
                    <a:p>
                      <a:pPr>
                        <a:lnSpc>
                          <a:spcPct val="110000"/>
                        </a:lnSpc>
                        <a:spcBef>
                          <a:spcPts val="600"/>
                        </a:spcBef>
                        <a:spcAft>
                          <a:spcPts val="300"/>
                        </a:spcAft>
                      </a:pPr>
                      <a:r>
                        <a:rPr lang="en-US" sz="1600" kern="1200">
                          <a:effectLst/>
                        </a:rPr>
                        <a:t>3</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POC Dev and POC Test environment</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GB" sz="1600" kern="1200">
                          <a:effectLst/>
                        </a:rPr>
                        <a:t>POC work cannot be started</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Before start of the project</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Mater and MaterAtHome Developer</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35752245"/>
                  </a:ext>
                </a:extLst>
              </a:tr>
              <a:tr h="551027">
                <a:tc>
                  <a:txBody>
                    <a:bodyPr/>
                    <a:lstStyle/>
                    <a:p>
                      <a:pPr>
                        <a:lnSpc>
                          <a:spcPct val="110000"/>
                        </a:lnSpc>
                        <a:spcBef>
                          <a:spcPts val="600"/>
                        </a:spcBef>
                        <a:spcAft>
                          <a:spcPts val="300"/>
                        </a:spcAft>
                      </a:pPr>
                      <a:r>
                        <a:rPr lang="en-US" sz="1600" kern="1200">
                          <a:effectLst/>
                        </a:rPr>
                        <a:t>4</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Access to Azure AD of Mater </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POC work will be delayed</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Before start of the project</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Mater Team</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5534864"/>
                  </a:ext>
                </a:extLst>
              </a:tr>
              <a:tr h="834494">
                <a:tc>
                  <a:txBody>
                    <a:bodyPr/>
                    <a:lstStyle/>
                    <a:p>
                      <a:pPr>
                        <a:lnSpc>
                          <a:spcPct val="110000"/>
                        </a:lnSpc>
                        <a:spcBef>
                          <a:spcPts val="600"/>
                        </a:spcBef>
                        <a:spcAft>
                          <a:spcPts val="300"/>
                        </a:spcAft>
                      </a:pPr>
                      <a:r>
                        <a:rPr lang="en-US" sz="1600" kern="1200">
                          <a:effectLst/>
                        </a:rPr>
                        <a:t>5</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dirty="0">
                          <a:effectLst/>
                        </a:rPr>
                        <a:t>Migration of </a:t>
                      </a:r>
                      <a:r>
                        <a:rPr lang="en-US" sz="1600" kern="1200" dirty="0" err="1">
                          <a:effectLst/>
                        </a:rPr>
                        <a:t>MaterAtHome</a:t>
                      </a:r>
                      <a:r>
                        <a:rPr lang="en-US" sz="1600" kern="1200" dirty="0">
                          <a:effectLst/>
                        </a:rPr>
                        <a:t> Staging (Unmanaged) to </a:t>
                      </a:r>
                      <a:r>
                        <a:rPr lang="en-US" sz="1600" kern="1200" dirty="0" err="1">
                          <a:effectLst/>
                        </a:rPr>
                        <a:t>Uat</a:t>
                      </a:r>
                      <a:r>
                        <a:rPr lang="en-US" sz="1600" kern="1200" dirty="0">
                          <a:effectLst/>
                        </a:rPr>
                        <a:t> (Managed)</a:t>
                      </a:r>
                      <a:endParaRPr lang="en-AU"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Deployment phase will be delayed</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a:effectLst/>
                        </a:rPr>
                        <a:t>Before the commencement of Build/Deployment phase</a:t>
                      </a:r>
                      <a:endParaRPr lang="en-AU"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300"/>
                        </a:spcAft>
                      </a:pPr>
                      <a:r>
                        <a:rPr lang="en-US" sz="1600" kern="1200" dirty="0">
                          <a:effectLst/>
                        </a:rPr>
                        <a:t>Mater and </a:t>
                      </a:r>
                      <a:r>
                        <a:rPr lang="en-US" sz="1600" kern="1200" dirty="0" err="1">
                          <a:effectLst/>
                        </a:rPr>
                        <a:t>MaterAtHome</a:t>
                      </a:r>
                      <a:r>
                        <a:rPr lang="en-US" sz="1600" kern="1200" dirty="0">
                          <a:effectLst/>
                        </a:rPr>
                        <a:t> Developer</a:t>
                      </a:r>
                      <a:endParaRPr lang="en-AU"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5491483"/>
                  </a:ext>
                </a:extLst>
              </a:tr>
            </a:tbl>
          </a:graphicData>
        </a:graphic>
      </p:graphicFrame>
    </p:spTree>
    <p:extLst>
      <p:ext uri="{BB962C8B-B14F-4D97-AF65-F5344CB8AC3E}">
        <p14:creationId xmlns:p14="http://schemas.microsoft.com/office/powerpoint/2010/main" val="3049697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D22E403-C3DD-4A85-998F-E71D42491E7D}"/>
              </a:ext>
            </a:extLst>
          </p:cNvPr>
          <p:cNvSpPr>
            <a:spLocks noGrp="1"/>
          </p:cNvSpPr>
          <p:nvPr>
            <p:ph type="title"/>
          </p:nvPr>
        </p:nvSpPr>
        <p:spPr>
          <a:xfrm>
            <a:off x="750930" y="173863"/>
            <a:ext cx="10270415" cy="603187"/>
          </a:xfrm>
        </p:spPr>
        <p:txBody>
          <a:bodyPr>
            <a:normAutofit fontScale="90000"/>
          </a:bodyPr>
          <a:lstStyle/>
          <a:p>
            <a:r>
              <a:rPr lang="en-US" sz="2800" b="1" dirty="0">
                <a:solidFill>
                  <a:srgbClr val="002060"/>
                </a:solidFill>
                <a:latin typeface="☞GILROY-SEMIBOLD" pitchFamily="2" charset="77"/>
                <a:ea typeface="+mn-ea"/>
                <a:cs typeface="+mn-cs"/>
              </a:rPr>
              <a:t>Solution Blueprint - Current (</a:t>
            </a:r>
            <a:r>
              <a:rPr lang="en-US" sz="2800" b="1" dirty="0" err="1">
                <a:solidFill>
                  <a:srgbClr val="002060"/>
                </a:solidFill>
                <a:latin typeface="☞GILROY-SEMIBOLD" pitchFamily="2" charset="77"/>
                <a:ea typeface="+mn-ea"/>
                <a:cs typeface="+mn-cs"/>
              </a:rPr>
              <a:t>MaterAtHome</a:t>
            </a:r>
            <a:r>
              <a:rPr lang="en-US" sz="2800" b="1" dirty="0">
                <a:solidFill>
                  <a:srgbClr val="002060"/>
                </a:solidFill>
                <a:latin typeface="☞GILROY-SEMIBOLD" pitchFamily="2" charset="77"/>
                <a:ea typeface="+mn-ea"/>
                <a:cs typeface="+mn-cs"/>
              </a:rPr>
              <a:t>)</a:t>
            </a:r>
            <a:br>
              <a:rPr lang="en-US" sz="2800" b="1" dirty="0">
                <a:solidFill>
                  <a:srgbClr val="002060"/>
                </a:solidFill>
                <a:latin typeface="☞GILROY-SEMIBOLD" pitchFamily="2" charset="77"/>
                <a:ea typeface="+mn-ea"/>
                <a:cs typeface="+mn-cs"/>
              </a:rPr>
            </a:br>
            <a:endParaRPr lang="en-US" sz="2800" b="1" dirty="0">
              <a:solidFill>
                <a:srgbClr val="002060"/>
              </a:solidFill>
              <a:latin typeface="☞GILROY-SEMIBOLD" pitchFamily="2" charset="77"/>
              <a:ea typeface="+mn-ea"/>
              <a:cs typeface="+mn-cs"/>
            </a:endParaRPr>
          </a:p>
        </p:txBody>
      </p:sp>
      <p:pic>
        <p:nvPicPr>
          <p:cNvPr id="4" name="Picture 3" descr="Diagram, timeline&#10;&#10;Description automatically generated">
            <a:extLst>
              <a:ext uri="{FF2B5EF4-FFF2-40B4-BE49-F238E27FC236}">
                <a16:creationId xmlns:a16="http://schemas.microsoft.com/office/drawing/2014/main" id="{88ABA929-0072-4CC1-897A-F70FF1385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709612"/>
            <a:ext cx="10782300" cy="5438775"/>
          </a:xfrm>
          <a:prstGeom prst="rect">
            <a:avLst/>
          </a:prstGeom>
        </p:spPr>
      </p:pic>
      <p:sp>
        <p:nvSpPr>
          <p:cNvPr id="2" name="Rectangle 1">
            <a:extLst>
              <a:ext uri="{FF2B5EF4-FFF2-40B4-BE49-F238E27FC236}">
                <a16:creationId xmlns:a16="http://schemas.microsoft.com/office/drawing/2014/main" id="{753F2C5F-16B9-1F86-73EA-B25543B3CDB5}"/>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74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D22E403-C3DD-4A85-998F-E71D42491E7D}"/>
              </a:ext>
            </a:extLst>
          </p:cNvPr>
          <p:cNvSpPr>
            <a:spLocks noGrp="1"/>
          </p:cNvSpPr>
          <p:nvPr>
            <p:ph type="title"/>
          </p:nvPr>
        </p:nvSpPr>
        <p:spPr>
          <a:xfrm>
            <a:off x="750930" y="173863"/>
            <a:ext cx="10270415" cy="603187"/>
          </a:xfrm>
        </p:spPr>
        <p:txBody>
          <a:bodyPr>
            <a:normAutofit fontScale="90000"/>
          </a:bodyPr>
          <a:lstStyle/>
          <a:p>
            <a:r>
              <a:rPr lang="en-US" sz="2800" b="1" dirty="0">
                <a:solidFill>
                  <a:srgbClr val="002060"/>
                </a:solidFill>
                <a:latin typeface="☞GILROY-SEMIBOLD" pitchFamily="2" charset="77"/>
                <a:ea typeface="+mn-ea"/>
                <a:cs typeface="+mn-cs"/>
              </a:rPr>
              <a:t>Solution Blueprint - Current (</a:t>
            </a:r>
            <a:r>
              <a:rPr lang="en-US" sz="2800" b="1" dirty="0" err="1">
                <a:solidFill>
                  <a:srgbClr val="002060"/>
                </a:solidFill>
                <a:latin typeface="☞GILROY-SEMIBOLD" pitchFamily="2" charset="77"/>
                <a:ea typeface="+mn-ea"/>
                <a:cs typeface="+mn-cs"/>
              </a:rPr>
              <a:t>MaterFoundation</a:t>
            </a:r>
            <a:r>
              <a:rPr lang="en-US" sz="2800" b="1" dirty="0">
                <a:solidFill>
                  <a:srgbClr val="002060"/>
                </a:solidFill>
                <a:latin typeface="☞GILROY-SEMIBOLD" pitchFamily="2" charset="77"/>
                <a:ea typeface="+mn-ea"/>
                <a:cs typeface="+mn-cs"/>
              </a:rPr>
              <a:t>)</a:t>
            </a:r>
            <a:br>
              <a:rPr lang="en-US" dirty="0">
                <a:solidFill>
                  <a:srgbClr val="FF5800"/>
                </a:solidFill>
              </a:rPr>
            </a:br>
            <a:endParaRPr lang="en-US" sz="2800" b="0" dirty="0">
              <a:solidFill>
                <a:srgbClr val="FF5800"/>
              </a:solidFill>
              <a:latin typeface="Segoe UI Light" panose="020B0502040204020203" pitchFamily="34" charset="0"/>
              <a:cs typeface="Segoe UI Light" panose="020B0502040204020203" pitchFamily="34" charset="0"/>
            </a:endParaRPr>
          </a:p>
        </p:txBody>
      </p:sp>
      <p:pic>
        <p:nvPicPr>
          <p:cNvPr id="4" name="Picture 3" descr="Diagram&#10;&#10;Description automatically generated">
            <a:extLst>
              <a:ext uri="{FF2B5EF4-FFF2-40B4-BE49-F238E27FC236}">
                <a16:creationId xmlns:a16="http://schemas.microsoft.com/office/drawing/2014/main" id="{2CA876A3-C173-FC4D-0AC1-1BDC8B470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704850"/>
            <a:ext cx="10744200" cy="5448300"/>
          </a:xfrm>
          <a:prstGeom prst="rect">
            <a:avLst/>
          </a:prstGeom>
        </p:spPr>
      </p:pic>
      <p:sp>
        <p:nvSpPr>
          <p:cNvPr id="2" name="Rectangle 1">
            <a:extLst>
              <a:ext uri="{FF2B5EF4-FFF2-40B4-BE49-F238E27FC236}">
                <a16:creationId xmlns:a16="http://schemas.microsoft.com/office/drawing/2014/main" id="{6DD70412-229F-3E91-23DF-FD84AC37D6E4}"/>
              </a:ext>
            </a:extLst>
          </p:cNvPr>
          <p:cNvSpPr/>
          <p:nvPr/>
        </p:nvSpPr>
        <p:spPr>
          <a:xfrm>
            <a:off x="0" y="6617886"/>
            <a:ext cx="12192000" cy="233680"/>
          </a:xfrm>
          <a:prstGeom prst="rect">
            <a:avLst/>
          </a:prstGeom>
          <a:solidFill>
            <a:srgbClr val="1732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910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UXUK4JQp6XQ8nRs.lXQ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3.xml><?xml version="1.0" encoding="utf-8"?>
<a:theme xmlns:a="http://schemas.openxmlformats.org/drawingml/2006/main" name="ACB00033">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Tmplt_Arial_210226_Fixed_Accessibility.potx" id="{9072A3A2-8927-4E21-9E6E-3C4B271906A4}" vid="{342BF1BE-88AD-4615-826D-ABA4256421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s" ma:contentTypeID="0x0101005F4F3DB04375204FB668D13545DA32040010809057577E70479DC172DB34538E7A" ma:contentTypeVersion="3" ma:contentTypeDescription="Create a new document." ma:contentTypeScope="" ma:versionID="289189a73467ac892f98eaef401ea315">
  <xsd:schema xmlns:xsd="http://www.w3.org/2001/XMLSchema" xmlns:xs="http://www.w3.org/2001/XMLSchema" xmlns:p="http://schemas.microsoft.com/office/2006/metadata/properties" xmlns:ns2="b16bc470-5571-4717-a266-1c861a8e4e8b" targetNamespace="http://schemas.microsoft.com/office/2006/metadata/properties" ma:root="true" ma:fieldsID="4831912721624e1098241c85e0f62404" ns2:_="">
    <xsd:import namespace="b16bc470-5571-4717-a266-1c861a8e4e8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6bc470-5571-4717-a266-1c861a8e4e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FCEE61-49BF-4540-8985-E09E1F1900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6bc470-5571-4717-a266-1c861a8e4e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F77D6C-6EE2-4608-BC82-98722E558BA5}">
  <ds:schemaRefs>
    <ds:schemaRef ds:uri="b16bc470-5571-4717-a266-1c861a8e4e8b"/>
    <ds:schemaRef ds:uri="http://schemas.microsoft.com/office/2006/metadata/properties"/>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C7BBF75E-2782-4FBC-8F51-35565173704E}">
  <ds:schemaRefs>
    <ds:schemaRef ds:uri="http://schemas.microsoft.com/sharepoint/v3/contenttype/forms"/>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otalTime>1814</TotalTime>
  <Words>966</Words>
  <Application>Microsoft Office PowerPoint</Application>
  <PresentationFormat>Widescreen</PresentationFormat>
  <Paragraphs>202</Paragraphs>
  <Slides>15</Slides>
  <Notes>9</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2" baseType="lpstr">
      <vt:lpstr>☞GILROY-LIGHT</vt:lpstr>
      <vt:lpstr>☞GILROY-SEMIBOLD</vt:lpstr>
      <vt:lpstr>Arial</vt:lpstr>
      <vt:lpstr>Calibri</vt:lpstr>
      <vt:lpstr>Calibri Light</vt:lpstr>
      <vt:lpstr>Graphik Regular</vt:lpstr>
      <vt:lpstr>Graphik Semibold</vt:lpstr>
      <vt:lpstr>Helvetica Neue</vt:lpstr>
      <vt:lpstr>Segoe UI</vt:lpstr>
      <vt:lpstr>Segoe UI Light</vt:lpstr>
      <vt:lpstr>Segoe UI Semibold</vt:lpstr>
      <vt:lpstr>Segoe UI Semilight</vt:lpstr>
      <vt:lpstr>Symbol</vt:lpstr>
      <vt:lpstr>Office Theme</vt:lpstr>
      <vt:lpstr>2_Unrestricted</vt:lpstr>
      <vt:lpstr>ACB00033</vt:lpstr>
      <vt:lpstr>think-cell Slide</vt:lpstr>
      <vt:lpstr>PowerPoint Presentation</vt:lpstr>
      <vt:lpstr>PowerPoint Presentation</vt:lpstr>
      <vt:lpstr>PowerPoint Presentation</vt:lpstr>
      <vt:lpstr>PowerPoint Presentation</vt:lpstr>
      <vt:lpstr>PowerPoint Presentation</vt:lpstr>
      <vt:lpstr>Indicative High Level Schedule</vt:lpstr>
      <vt:lpstr>Indicative High Level Schedule – Dependencies</vt:lpstr>
      <vt:lpstr>Solution Blueprint - Current (MaterAtHome) </vt:lpstr>
      <vt:lpstr>Solution Blueprint - Current (MaterFoundation) </vt:lpstr>
      <vt:lpstr>Solution Blueprint – Proposed (MaterAtHome, MaterFoundation)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Agnes Boen</dc:creator>
  <cp:lastModifiedBy>Achroo Batta</cp:lastModifiedBy>
  <cp:revision>86</cp:revision>
  <dcterms:created xsi:type="dcterms:W3CDTF">2021-12-01T00:18:52Z</dcterms:created>
  <dcterms:modified xsi:type="dcterms:W3CDTF">2022-09-27T03:39:12Z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ae8262-b78e-4366-8929-a5d6aac95320_Enabled">
    <vt:lpwstr>true</vt:lpwstr>
  </property>
  <property fmtid="{D5CDD505-2E9C-101B-9397-08002B2CF9AE}" pid="3" name="MSIP_Label_5fae8262-b78e-4366-8929-a5d6aac95320_SetDate">
    <vt:lpwstr>2021-12-01T00:18:54Z</vt:lpwstr>
  </property>
  <property fmtid="{D5CDD505-2E9C-101B-9397-08002B2CF9AE}" pid="4" name="MSIP_Label_5fae8262-b78e-4366-8929-a5d6aac95320_Method">
    <vt:lpwstr>Standard</vt:lpwstr>
  </property>
  <property fmtid="{D5CDD505-2E9C-101B-9397-08002B2CF9AE}" pid="5" name="MSIP_Label_5fae8262-b78e-4366-8929-a5d6aac95320_Name">
    <vt:lpwstr>5fae8262-b78e-4366-8929-a5d6aac95320</vt:lpwstr>
  </property>
  <property fmtid="{D5CDD505-2E9C-101B-9397-08002B2CF9AE}" pid="6" name="MSIP_Label_5fae8262-b78e-4366-8929-a5d6aac95320_SiteId">
    <vt:lpwstr>cf36141c-ddd7-45a7-b073-111f66d0b30c</vt:lpwstr>
  </property>
  <property fmtid="{D5CDD505-2E9C-101B-9397-08002B2CF9AE}" pid="7" name="MSIP_Label_5fae8262-b78e-4366-8929-a5d6aac95320_ActionId">
    <vt:lpwstr>e02ed708-361c-47a9-9fff-e842da988bf0</vt:lpwstr>
  </property>
  <property fmtid="{D5CDD505-2E9C-101B-9397-08002B2CF9AE}" pid="8" name="MSIP_Label_5fae8262-b78e-4366-8929-a5d6aac95320_ContentBits">
    <vt:lpwstr>0</vt:lpwstr>
  </property>
  <property fmtid="{D5CDD505-2E9C-101B-9397-08002B2CF9AE}" pid="9" name="ContentTypeId">
    <vt:lpwstr>0x0101005F4F3DB04375204FB668D13545DA32040010809057577E70479DC172DB34538E7A</vt:lpwstr>
  </property>
  <property fmtid="{D5CDD505-2E9C-101B-9397-08002B2CF9AE}" pid="10" name="MediaServiceImageTags">
    <vt:lpwstr/>
  </property>
</Properties>
</file>